
<file path=[Content_Types].xml><?xml version="1.0" encoding="utf-8"?>
<Types xmlns="http://schemas.openxmlformats.org/package/2006/content-types"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Master+xml" PartName="/ppt/slideMasters/slideMaster1.xml"/>
  <Override ContentType="application/vnd.openxmlformats-officedocument.theme+xml" PartName="/ppt/theme/theme1.xml"/>
  <Override ContentType="application/vnd.openxmlformats-officedocument.presentationml.notesMaster+xml" PartName="/ppt/notesMasters/notesMaster1.xml"/>
  <Override ContentType="application/vnd.openxmlformats-officedocument.theme+xml" PartName="/ppt/theme/theme2.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Default ContentType="image/png" Extension="png"/>
  <Override ContentType="application/x-fontdata" PartName="/ppt/fonts/font1.fntdata"/>
  <Override ContentType="application/vnd.openxmlformats-officedocument.presentationml.presentation.main+xml" PartName="/ppt/presentation.xml"/>
  <Default ContentType="application/xml" Extension="xml"/>
  <Default ContentType="application/vnd.openxmlformats-package.relationships+xml" Extension="rels"/>
  <Override ContentType="application/vnd.openxmlformats-package.core-properties+xml" PartName="/docProps/core.xml"/>
  <Override ContentType="application/vnd.openxmlformats-officedocument.extended-properties+xml" PartName="/docProps/app.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media/image1.png" Type="http://schemas.openxmlformats.org/officeDocument/2006/relationships/image"/><Relationship Id="rId2" Target="/ppt/media/image2.png" Type="http://schemas.openxmlformats.org/officeDocument/2006/relationships/image"/><Relationship Id="rId3" Target="/ppt/media/image3.png" Type="http://schemas.openxmlformats.org/officeDocument/2006/relationships/image"/><Relationship Id="rId4" Target="/ppt/media/image4.png" Type="http://schemas.openxmlformats.org/officeDocument/2006/relationships/image"/><Relationship Id="rId5" Target="/ppt/media/image5.png" Type="http://schemas.openxmlformats.org/officeDocument/2006/relationships/image"/><Relationship Id="rId6" Target="/ppt/media/image6.png" Type="http://schemas.openxmlformats.org/officeDocument/2006/relationships/image"/><Relationship Id="rId7" Target="/ppt/media/image7.png" Type="http://schemas.openxmlformats.org/officeDocument/2006/relationships/image"/><Relationship Id="rId8" Target="/ppt/media/image8.png" Type="http://schemas.openxmlformats.org/officeDocument/2006/relationships/image"/><Relationship Id="rId9" Target="/ppt/media/image9.png" Type="http://schemas.openxmlformats.org/officeDocument/2006/relationships/image"/><Relationship Id="rId10" Target="/ppt/media/image10.png" Type="http://schemas.openxmlformats.org/officeDocument/2006/relationships/image"/><Relationship Id="rId11" Target="/ppt/media/image11.png" Type="http://schemas.openxmlformats.org/officeDocument/2006/relationships/image"/><Relationship Id="rId12" Target="/ppt/media/image12.png" Type="http://schemas.openxmlformats.org/officeDocument/2006/relationships/image"/><Relationship Id="rId13" Target="/ppt/media/image13.png" Type="http://schemas.openxmlformats.org/officeDocument/2006/relationships/image"/><Relationship Id="rId14" Target="/ppt/media/image14.png" Type="http://schemas.openxmlformats.org/officeDocument/2006/relationships/image"/><Relationship Id="rId15" Target="/ppt/media/image15.png" Type="http://schemas.openxmlformats.org/officeDocument/2006/relationships/image"/><Relationship Id="rId16" Target="/ppt/media/image16.png" Type="http://schemas.openxmlformats.org/officeDocument/2006/relationships/image"/><Relationship Id="rId17" Target="/ppt/media/image17.png" Type="http://schemas.openxmlformats.org/officeDocument/2006/relationships/image"/><Relationship Id="rId18" Target="ppt/media/img_cc_black.png" Type="http://schemas.openxmlformats.org/officeDocument/2006/relationships/image"/><Relationship Id="rId19" Target="ppt/presentation.xml" Type="http://schemas.openxmlformats.org/officeDocument/2006/relationships/officeDocument"/><Relationship Id="rId20" Target="docProps/core.xml" Type="http://schemas.openxmlformats.org/package/2006/relationships/metadata/core-properties"/><Relationship Id="rId21" Target="docProps/app.xml" Type="http://schemas.openxmlformats.org/officeDocument/2006/relationships/extended-properties"/></Relationships>
</file>

<file path=ppt/presentation.xml><?xml version="1.0" encoding="utf-8"?>
<p:presentation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embedTrueTypeFonts="1" saveSubsetFonts="1">
  <p:sldMasterIdLst>
    <p:sldMasterId id="2147483648" r:id="rId1"/>
  </p:sldMasterIdLst>
  <p:notesMasterIdLst>
    <p:notesMasterId r:id="rId3"/>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x="5854700" cy="3289300" type="custom"/>
  <p:notesSz cx="5854700" cy="3289300"/>
  <p:embeddedFontLst>
    <p:embeddedFont>
      <p:font typeface="Alegreya"/>
      <p:bold r:id="rId23"/>
    </p:embeddedFont>
  </p:embeddedFontLst>
  <p:custDataLst/>
  <p:defaultTextStyle>
    <a:defPPr>
      <a:defRPr lang="en-US"/>
    </a:defPPr>
    <a:lvl1pPr algn="l" lvl="0" marL="0" rtl="false">
      <a:defRPr dirty="0" lang="en-US" sz="1800">
        <a:solidFill>
          <a:schemeClr val="tx1"/>
        </a:solidFill>
        <a:latin typeface="+mn-lt"/>
      </a:defRPr>
    </a:lvl1pPr>
    <a:lvl2pPr algn="l" lvl="1" marL="457200" rtl="false">
      <a:defRPr dirty="0" lang="en-US" sz="1800">
        <a:solidFill>
          <a:schemeClr val="tx1"/>
        </a:solidFill>
        <a:latin typeface="+mn-lt"/>
      </a:defRPr>
    </a:lvl2pPr>
    <a:lvl3pPr algn="l" lvl="2" marL="914400" rtl="false">
      <a:defRPr dirty="0" lang="en-US" sz="1800">
        <a:solidFill>
          <a:schemeClr val="tx1"/>
        </a:solidFill>
        <a:latin typeface="+mn-lt"/>
      </a:defRPr>
    </a:lvl3pPr>
    <a:lvl4pPr algn="l" lvl="3" marL="1371600" rtl="false">
      <a:defRPr dirty="0" lang="en-US" sz="1800">
        <a:solidFill>
          <a:schemeClr val="tx1"/>
        </a:solidFill>
        <a:latin typeface="+mn-lt"/>
      </a:defRPr>
    </a:lvl4pPr>
    <a:lvl5pPr algn="l" lvl="4" marL="1828800" rtl="false">
      <a:defRPr dirty="0" lang="en-US" sz="1800">
        <a:solidFill>
          <a:schemeClr val="tx1"/>
        </a:solidFill>
        <a:latin typeface="+mn-lt"/>
      </a:defRPr>
    </a:lvl5pPr>
    <a:lvl6pPr algn="l" lvl="5" marL="2286000" rtl="false">
      <a:defRPr dirty="0" lang="en-US" sz="1800">
        <a:solidFill>
          <a:schemeClr val="tx1"/>
        </a:solidFill>
        <a:latin typeface="+mn-lt"/>
      </a:defRPr>
    </a:lvl6pPr>
    <a:lvl7pPr algn="l" lvl="6" marL="2743200" rtl="false">
      <a:defRPr dirty="0" lang="en-US" sz="1800">
        <a:solidFill>
          <a:schemeClr val="tx1"/>
        </a:solidFill>
        <a:latin typeface="+mn-lt"/>
      </a:defRPr>
    </a:lvl7pPr>
    <a:lvl8pPr algn="l" lvl="7" marL="3200400" rtl="false">
      <a:defRPr dirty="0" lang="en-US" sz="1800">
        <a:solidFill>
          <a:schemeClr val="tx1"/>
        </a:solidFill>
        <a:latin typeface="+mn-lt"/>
      </a:defRPr>
    </a:lvl8pPr>
    <a:lvl9pPr algn="l" lvl="8" marL="3657600" rtl="false">
      <a:defRPr dirty="0" lang="en-US" sz="1800">
        <a:solidFill>
          <a:schemeClr val="tx1"/>
        </a:solidFill>
        <a:latin typeface="+mn-lt"/>
      </a:defRPr>
    </a:lvl9pPr>
  </p:defaultTextStyle>
</p:presentation>
</file>

<file path=ppt/presProps.xml><?xml version="1.0" encoding="utf-8"?>
<p:presentationP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showPr showNarration="1">
    <p:sldAll/>
  </p:showPr>
</p:presentationPr>
</file>

<file path=ppt/tableStyles.xml><?xml version="1.0" encoding="utf-8"?>
<a:tblStyle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def="{5C22544A-7EE6-4342-B048-85BDC9FD1C3A}"/>
</file>

<file path=ppt/viewProps.xml><?xml version="1.0" encoding="utf-8"?>
<p:viewP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normalViewPr showOutlineIcons="false">
    <p:restoredLeft sz="15620"/>
    <p:restoredTop sz="94660"/>
  </p:normalViewPr>
  <p:slideViewPr>
    <p:cSldViewPr>
      <p:cViewPr varScale="true">
        <p:scale>
          <a:sx d="100" n="73"/>
          <a:sy d="100" n="73"/>
        </p:scale>
        <p:origin x="-1110" y="-102"/>
      </p:cViewPr>
      <p:guideLst>
        <p:guide orient="horz" pos="2160"/>
        <p:guide pos="2880"/>
      </p:guideLst>
    </p:cSldViewPr>
  </p:slideViewPr>
  <p:notesTextViewPr>
    <p:cViewPr>
      <p:scale>
        <a:sx d="100" n="100"/>
        <a:sy d="100" n="100"/>
      </p:scale>
      <p:origin x="0" y="0"/>
    </p:cViewPr>
  </p:notesTextViewPr>
  <p:gridSpacing cx="78028800" cy="780288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2" Target="theme/theme1.xml" Type="http://schemas.openxmlformats.org/officeDocument/2006/relationships/theme"/><Relationship Id="rId3" Target="notesMasters/notesMaster1.xml" Type="http://schemas.openxmlformats.org/officeDocument/2006/relationships/notesMaster"/><Relationship Id="rId4" Target="theme/theme2.xml" Type="http://schemas.openxmlformats.org/officeDocument/2006/relationships/theme"/><Relationship Id="rId5" Target="slides/slide1.xml" Type="http://schemas.openxmlformats.org/officeDocument/2006/relationships/slide"/><Relationship Id="rId6" Target="slides/slide2.xml" Type="http://schemas.openxmlformats.org/officeDocument/2006/relationships/slide"/><Relationship Id="rId7" Target="slides/slide3.xml" Type="http://schemas.openxmlformats.org/officeDocument/2006/relationships/slide"/><Relationship Id="rId8" Target="slides/slide4.xml" Type="http://schemas.openxmlformats.org/officeDocument/2006/relationships/slide"/><Relationship Id="rId9" Target="slides/slide5.xml" Type="http://schemas.openxmlformats.org/officeDocument/2006/relationships/slide"/><Relationship Id="rId10" Target="slides/slide6.xml" Type="http://schemas.openxmlformats.org/officeDocument/2006/relationships/slide"/><Relationship Id="rId11" Target="slides/slide7.xml" Type="http://schemas.openxmlformats.org/officeDocument/2006/relationships/slide"/><Relationship Id="rId12" Target="slides/slide8.xml" Type="http://schemas.openxmlformats.org/officeDocument/2006/relationships/slide"/><Relationship Id="rId13" Target="slides/slide9.xml" Type="http://schemas.openxmlformats.org/officeDocument/2006/relationships/slide"/><Relationship Id="rId14" Target="slides/slide10.xml" Type="http://schemas.openxmlformats.org/officeDocument/2006/relationships/slide"/><Relationship Id="rId15" Target="slides/slide11.xml" Type="http://schemas.openxmlformats.org/officeDocument/2006/relationships/slide"/><Relationship Id="rId16" Target="slides/slide12.xml" Type="http://schemas.openxmlformats.org/officeDocument/2006/relationships/slide"/><Relationship Id="rId17" Target="slides/slide13.xml" Type="http://schemas.openxmlformats.org/officeDocument/2006/relationships/slide"/><Relationship Id="rId18" Target="slides/slide14.xml" Type="http://schemas.openxmlformats.org/officeDocument/2006/relationships/slide"/><Relationship Id="rId19" Target="slides/slide15.xml" Type="http://schemas.openxmlformats.org/officeDocument/2006/relationships/slide"/><Relationship Id="rId20" Target="slides/slide16.xml" Type="http://schemas.openxmlformats.org/officeDocument/2006/relationships/slide"/><Relationship Id="rId21" Target="slides/slide17.xml" Type="http://schemas.openxmlformats.org/officeDocument/2006/relationships/slide"/><Relationship Id="rId22" Target="tableStyles.xml" Type="http://schemas.openxmlformats.org/officeDocument/2006/relationships/tableStyles"/><Relationship Id="rId23" Target="fonts/font1.fntdata" Type="http://schemas.openxmlformats.org/officeDocument/2006/relationships/font"/><Relationship Id="rId24" Target="presProps.xml" Type="http://schemas.openxmlformats.org/officeDocument/2006/relationships/presProps"/><Relationship Id="rId25" Target="viewProps.xml" Type="http://schemas.openxmlformats.org/officeDocument/2006/relationships/viewProps"/></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g_cc_black.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p="http://schemas.openxmlformats.org/presentationml/2006/main" xmlns:a="http://schemas.openxmlformats.org/drawing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sz="quarter" type="hdr"/>
          </p:nvPr>
        </p:nvSpPr>
        <p:spPr>
          <a:xfrm>
            <a:off x="0" y="0"/>
            <a:ext cx="2971800" cy="458788"/>
          </a:xfrm>
          <a:prstGeom prst="rect">
            <a:avLst/>
          </a:prstGeom>
        </p:spPr>
        <p:txBody>
          <a:bodyPr bIns="45720" lIns="91440" rIns="91440" rtlCol="0" tIns="45720" vert="horz"/>
          <a:lstStyle>
            <a:lvl1pPr algn="l">
              <a:defRPr sz="1200"/>
            </a:lvl1pPr>
          </a:lstStyle>
          <a:p>
            <a:endParaRPr lang="en-US"/>
          </a:p>
        </p:txBody>
      </p:sp>
      <p:sp>
        <p:nvSpPr>
          <p:cNvPr id="3" name="Date Placeholder 2"/>
          <p:cNvSpPr>
            <a:spLocks noGrp="1"/>
          </p:cNvSpPr>
          <p:nvPr>
            <p:ph idx="1" type="dt"/>
          </p:nvPr>
        </p:nvSpPr>
        <p:spPr>
          <a:xfrm>
            <a:off x="3884613" y="0"/>
            <a:ext cx="2971800" cy="458788"/>
          </a:xfrm>
          <a:prstGeom prst="rect">
            <a:avLst/>
          </a:prstGeom>
        </p:spPr>
        <p:txBody>
          <a:bodyPr bIns="45720" lIns="91440" rIns="91440" rtlCol="0" tIns="45720" vert="horz"/>
          <a:lstStyle>
            <a:lvl1pPr algn="r">
              <a:defRPr sz="1200"/>
            </a:lvl1pPr>
          </a:lstStyle>
          <a:p>
            <a:fld id="{44B65459-4C01-9248-BDAA-F28591FAF6F5}" type="datetimeFigureOut">
              <a:rPr lang="en-US" smtClean="0"/>
              <a:t>4/4/17</a:t>
            </a:fld>
            <a:endParaRPr lang="en-US"/>
          </a:p>
        </p:txBody>
      </p:sp>
      <p:sp>
        <p:nvSpPr>
          <p:cNvPr id="4" name="Slide Image Placeholder 3"/>
          <p:cNvSpPr>
            <a:spLocks noChangeAspect="1" noGrp="1" noRot="1"/>
          </p:cNvSpPr>
          <p:nvPr>
            <p:ph idx="2" type="sldImg"/>
          </p:nvPr>
        </p:nvSpPr>
        <p:spPr>
          <a:xfrm>
            <a:off x="685800" y="1143000"/>
            <a:ext cx="5486400" cy="3086100"/>
          </a:xfrm>
          <a:prstGeom prst="rect">
            <a:avLst/>
          </a:prstGeom>
          <a:noFill/>
          <a:ln w="12700">
            <a:solidFill>
              <a:prstClr val="black"/>
            </a:solidFill>
          </a:ln>
        </p:spPr>
        <p:txBody>
          <a:bodyPr anchor="ctr" bIns="45720" lIns="91440" rIns="91440" rtlCol="0" tIns="45720" vert="horz"/>
          <a:lstStyle/>
          <a:p>
            <a:endParaRPr lang="en-US"/>
          </a:p>
        </p:txBody>
      </p:sp>
      <p:sp>
        <p:nvSpPr>
          <p:cNvPr id="5" name="Notes Placeholder 4"/>
          <p:cNvSpPr>
            <a:spLocks noGrp="1"/>
          </p:cNvSpPr>
          <p:nvPr>
            <p:ph idx="3" sz="quarter" type="body"/>
          </p:nvPr>
        </p:nvSpPr>
        <p:spPr>
          <a:xfrm>
            <a:off x="685800" y="4400550"/>
            <a:ext cx="5486400" cy="3600450"/>
          </a:xfrm>
          <a:prstGeom prst="rect">
            <a:avLst/>
          </a:prstGeom>
        </p:spPr>
        <p:txBody>
          <a:bodyPr bIns="45720" lIns="91440" rIns="91440" rtlCol="0" tIns="45720"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idx="4" sz="quarter" type="ftr"/>
          </p:nvPr>
        </p:nvSpPr>
        <p:spPr>
          <a:xfrm>
            <a:off x="0" y="8685213"/>
            <a:ext cx="2971800" cy="458787"/>
          </a:xfrm>
          <a:prstGeom prst="rect">
            <a:avLst/>
          </a:prstGeom>
        </p:spPr>
        <p:txBody>
          <a:bodyPr anchor="b" bIns="45720" lIns="91440" rIns="91440" rtlCol="0" tIns="45720" vert="horz"/>
          <a:lstStyle>
            <a:lvl1pPr algn="l">
              <a:defRPr sz="1200"/>
            </a:lvl1pPr>
          </a:lstStyle>
          <a:p>
            <a:endParaRPr lang="en-US"/>
          </a:p>
        </p:txBody>
      </p:sp>
      <p:sp>
        <p:nvSpPr>
          <p:cNvPr id="7" name="Slide Number Placeholder 6"/>
          <p:cNvSpPr>
            <a:spLocks noGrp="1"/>
          </p:cNvSpPr>
          <p:nvPr>
            <p:ph idx="5" sz="quarter" type="sldNum"/>
          </p:nvPr>
        </p:nvSpPr>
        <p:spPr>
          <a:xfrm>
            <a:off x="3884613" y="8685213"/>
            <a:ext cx="2971800" cy="458787"/>
          </a:xfrm>
          <a:prstGeom prst="rect">
            <a:avLst/>
          </a:prstGeom>
        </p:spPr>
        <p:txBody>
          <a:bodyPr anchor="b" bIns="45720" lIns="91440" rIns="91440" rtlCol="0" tIns="45720" vert="horz"/>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accent1="accent1" accent2="accent2" accent3="accent3" accent4="accent4" accent5="accent5" accent6="accent6" bg1="lt1" bg2="lt2" folHlink="folHlink" hlink="hlink" tx1="dk1" tx2="dk2"/>
  <p:notesStyle>
    <a:lvl1pPr algn="l" defTabSz="914400" eaLnBrk="1" hangingPunct="1" latinLnBrk="0" marL="0" rtl="0">
      <a:defRPr kern="1200" sz="1200">
        <a:solidFill>
          <a:schemeClr val="tx1"/>
        </a:solidFill>
        <a:latin typeface="+mn-lt"/>
        <a:ea typeface="+mn-ea"/>
        <a:cs typeface="+mn-cs"/>
      </a:defRPr>
    </a:lvl1pPr>
    <a:lvl2pPr algn="l" defTabSz="914400" eaLnBrk="1" hangingPunct="1" latinLnBrk="0" marL="457200" rtl="0">
      <a:defRPr kern="1200" sz="1200">
        <a:solidFill>
          <a:schemeClr val="tx1"/>
        </a:solidFill>
        <a:latin typeface="+mn-lt"/>
        <a:ea typeface="+mn-ea"/>
        <a:cs typeface="+mn-cs"/>
      </a:defRPr>
    </a:lvl2pPr>
    <a:lvl3pPr algn="l" defTabSz="914400" eaLnBrk="1" hangingPunct="1" latinLnBrk="0" marL="914400" rtl="0">
      <a:defRPr kern="1200" sz="1200">
        <a:solidFill>
          <a:schemeClr val="tx1"/>
        </a:solidFill>
        <a:latin typeface="+mn-lt"/>
        <a:ea typeface="+mn-ea"/>
        <a:cs typeface="+mn-cs"/>
      </a:defRPr>
    </a:lvl3pPr>
    <a:lvl4pPr algn="l" defTabSz="914400" eaLnBrk="1" hangingPunct="1" latinLnBrk="0" marL="1371600" rtl="0">
      <a:defRPr kern="1200" sz="1200">
        <a:solidFill>
          <a:schemeClr val="tx1"/>
        </a:solidFill>
        <a:latin typeface="+mn-lt"/>
        <a:ea typeface="+mn-ea"/>
        <a:cs typeface="+mn-cs"/>
      </a:defRPr>
    </a:lvl4pPr>
    <a:lvl5pPr algn="l" defTabSz="914400" eaLnBrk="1" hangingPunct="1" latinLnBrk="0" marL="1828800" rtl="0">
      <a:defRPr kern="1200" sz="1200">
        <a:solidFill>
          <a:schemeClr val="tx1"/>
        </a:solidFill>
        <a:latin typeface="+mn-lt"/>
        <a:ea typeface="+mn-ea"/>
        <a:cs typeface="+mn-cs"/>
      </a:defRPr>
    </a:lvl5pPr>
    <a:lvl6pPr algn="l" defTabSz="914400" eaLnBrk="1" hangingPunct="1" latinLnBrk="0" marL="2286000" rtl="0">
      <a:defRPr kern="1200" sz="1200">
        <a:solidFill>
          <a:schemeClr val="tx1"/>
        </a:solidFill>
        <a:latin typeface="+mn-lt"/>
        <a:ea typeface="+mn-ea"/>
        <a:cs typeface="+mn-cs"/>
      </a:defRPr>
    </a:lvl6pPr>
    <a:lvl7pPr algn="l" defTabSz="914400" eaLnBrk="1" hangingPunct="1" latinLnBrk="0" marL="2743200" rtl="0">
      <a:defRPr kern="1200" sz="1200">
        <a:solidFill>
          <a:schemeClr val="tx1"/>
        </a:solidFill>
        <a:latin typeface="+mn-lt"/>
        <a:ea typeface="+mn-ea"/>
        <a:cs typeface="+mn-cs"/>
      </a:defRPr>
    </a:lvl7pPr>
    <a:lvl8pPr algn="l" defTabSz="914400" eaLnBrk="1" hangingPunct="1" latinLnBrk="0" marL="3200400" rtl="0">
      <a:defRPr kern="1200" sz="1200">
        <a:solidFill>
          <a:schemeClr val="tx1"/>
        </a:solidFill>
        <a:latin typeface="+mn-lt"/>
        <a:ea typeface="+mn-ea"/>
        <a:cs typeface="+mn-cs"/>
      </a:defRPr>
    </a:lvl8pPr>
    <a:lvl9pPr algn="l" defTabSz="914400" eaLnBrk="1" hangingPunct="1" latinLnBrk="0" marL="3657600" rtl="0">
      <a:defRPr kern="1200" sz="1200">
        <a:solidFill>
          <a:schemeClr val="tx1"/>
        </a:solidFill>
        <a:latin typeface="+mn-lt"/>
        <a:ea typeface="+mn-ea"/>
        <a:cs typeface="+mn-cs"/>
      </a:defRPr>
    </a:lvl9pPr>
  </p:notesStyle>
</p:notesMaster>
<!-- $Id$ -->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obj">
  <p:cSld name="Title Slide">
    <p:spTree>
      <p:nvGrpSpPr>
        <p:cNvPr id="1" name=""/>
        <p:cNvGrpSpPr/>
        <p:nvPr/>
      </p:nvGrpSpPr>
      <p:grpSpPr>
        <a:xfrm>
          <a:off x="0" y="0"/>
          <a:ext cx="0" cy="0"/>
          <a:chOff x="0" y="0"/>
          <a:chExt cx="0" cy="0"/>
        </a:xfrm>
      </p:grpSpPr>
      <p:sp>
        <p:nvSpPr>
          <p:cNvPr id="2" name="Holder 2">
            <a:extLst>
              <a:ext uri="{DF547984-05E4-4E30-A8C6-8A80738D6990}">
                <a16:creationId xmlns:a16="http://schemas.microsoft.com/office/drawing/2010/main" id="{68FB3B1F-670D-4250-9B2A-CB99A9FC2CEF}"/>
              </a:ext>
            </a:extLst>
          </p:cNvPr>
          <p:cNvSpPr>
            <a:spLocks noGrp="true"/>
          </p:cNvSpPr>
          <p:nvPr>
            <p:ph type="title"/>
          </p:nvPr>
        </p:nvSpPr>
        <p:spPr>
          <a:xfrm rot="0">
            <a:off x="439578" y="1019683"/>
            <a:ext cx="4981892" cy="690753"/>
          </a:xfrm>
          <a:prstGeom prst="rect">
            <a:avLst/>
          </a:prstGeom>
        </p:spPr>
        <p:txBody>
          <a:bodyPr bIns="0" lIns="0" rIns="0" rtlCol="0" tIns="0" vert="horz" wrap="square">
            <a:spAutoFit/>
          </a:bodyPr>
          <a:lstStyle>
            <a:lvl1pPr lvl="0"/>
          </a:lstStyle>
          <a:p>
            <a:pPr/>
            <a:r>
              <a:rPr dirty="0" lang="en-US"/>
              <a:t/>
            </a:r>
            <a:endParaRPr dirty="0" lang="en-US"/>
          </a:p>
        </p:txBody>
      </p:sp>
      <p:sp>
        <p:nvSpPr>
          <p:cNvPr id="3" name="Holder 3">
            <a:extLst>
              <a:ext uri="{4D1F91E0-1FC8-48F9-AEA4-7AB3B9FE041E}">
                <a16:creationId xmlns:a16="http://schemas.microsoft.com/office/drawing/2010/main" id="{08F52FAD-C686-4804-BE21-B8D710E45C7A}"/>
              </a:ext>
            </a:extLst>
          </p:cNvPr>
          <p:cNvSpPr>
            <a:spLocks noGrp="true"/>
          </p:cNvSpPr>
          <p:nvPr>
            <p:ph idx="1" type="subTitle"/>
          </p:nvPr>
        </p:nvSpPr>
        <p:spPr>
          <a:xfrm rot="0">
            <a:off x="879157" y="1842007"/>
            <a:ext cx="4102735" cy="822325"/>
          </a:xfrm>
          <a:prstGeom prst="rect">
            <a:avLst/>
          </a:prstGeom>
        </p:spPr>
        <p:txBody>
          <a:bodyPr bIns="0" lIns="0" rIns="0" rtlCol="0" tIns="0" vert="horz" wrap="square">
            <a:spAutoFit/>
          </a:bodyPr>
          <a:lstStyle>
            <a:lvl1pPr lvl="0"/>
          </a:lstStyle>
          <a:p>
            <a:pPr/>
            <a:r>
              <a:rPr dirty="0" lang="en-US"/>
              <a:t/>
            </a:r>
            <a:endParaRPr dirty="0" lang="en-US"/>
          </a:p>
        </p:txBody>
      </p:sp>
      <p:sp>
        <p:nvSpPr>
          <p:cNvPr id="4" name="Holder 4">
            <a:extLst>
              <a:ext uri="{288AF7FF-9156-48D9-ADF7-53C5233A6734}">
                <a16:creationId xmlns:a16="http://schemas.microsoft.com/office/drawing/2010/main" id="{5498808B-3D5E-4C43-911F-668048DAD3FB}"/>
              </a:ext>
            </a:extLst>
          </p:cNvPr>
          <p:cNvSpPr>
            <a:spLocks noGrp="true"/>
          </p:cNvSpPr>
          <p:nvPr>
            <p:ph idx="11" sz="quarter" type="ftr"/>
          </p:nvPr>
        </p:nvSpPr>
        <p:spPr/>
        <p:txBody>
          <a:bodyPr bIns="0" lIns="0" rIns="0" rtlCol="0" tIns="0" vert="horz"/>
          <a:lstStyle>
            <a:lvl1pPr algn="ctr" lvl="0">
              <a:defRPr dirty="0" lang="en-US">
                <a:solidFill>
                  <a:schemeClr val="tx1">
                    <a:tint val="75000"/>
                  </a:schemeClr>
                </a:solidFill>
              </a:defRPr>
            </a:lvl1pPr>
          </a:lstStyle>
          <a:p>
            <a:pPr/>
            <a:r>
              <a:rPr dirty="0" lang="en-US"/>
              <a:t/>
            </a:r>
            <a:endParaRPr dirty="0" lang="en-US"/>
          </a:p>
        </p:txBody>
      </p:sp>
      <p:sp>
        <p:nvSpPr>
          <p:cNvPr id="5" name="Holder 5">
            <a:extLst>
              <a:ext uri="{E7DAC05C-9B01-4C8D-894F-0AAFCB18AF96}">
                <a16:creationId xmlns:a16="http://schemas.microsoft.com/office/drawing/2010/main" id="{75016633-F36A-49EA-B58D-CFC566294EDC}"/>
              </a:ext>
            </a:extLst>
          </p:cNvPr>
          <p:cNvSpPr>
            <a:spLocks noGrp="true"/>
          </p:cNvSpPr>
          <p:nvPr>
            <p:ph idx="10" sz="half" type="dt"/>
          </p:nvPr>
        </p:nvSpPr>
        <p:spPr/>
        <p:txBody>
          <a:bodyPr bIns="0" lIns="0" rIns="0" rtlCol="0" tIns="0" vert="horz"/>
          <a:lstStyle>
            <a:lvl1pPr algn="l" lvl="0">
              <a:defRPr dirty="0" lang="en-US">
                <a:solidFill>
                  <a:schemeClr val="tx1">
                    <a:tint val="75000"/>
                  </a:schemeClr>
                </a:solidFill>
              </a:defRPr>
            </a:lvl1pPr>
          </a:lstStyle>
          <a:p>
            <a:pPr/>
            <a:fld id="{5725A0C6-3CD8-4348-9CE5-E00BADD8E33E}" type="datetime1">
              <a:t>5/19/2023</a:t>
            </a:fld>
            <a:endParaRPr dirty="0" lang="en-US"/>
          </a:p>
        </p:txBody>
      </p:sp>
      <p:sp>
        <p:nvSpPr>
          <p:cNvPr id="6" name="Holder 6">
            <a:extLst>
              <a:ext uri="{3986F8E1-3A38-4D1A-A172-BC85F23CB218}">
                <a16:creationId xmlns:a16="http://schemas.microsoft.com/office/drawing/2010/main" id="{B081A0A6-F61A-4DD4-98C9-60B212F1C833}"/>
              </a:ext>
            </a:extLst>
          </p:cNvPr>
          <p:cNvSpPr>
            <a:spLocks noGrp="true"/>
          </p:cNvSpPr>
          <p:nvPr>
            <p:ph idx="12" sz="quarter" type="sldNum"/>
          </p:nvPr>
        </p:nvSpPr>
        <p:spPr/>
        <p:txBody>
          <a:bodyPr bIns="0" lIns="0" rIns="0" rtlCol="0" tIns="0" vert="horz"/>
          <a:lstStyle>
            <a:lvl1pPr algn="r" lvl="0">
              <a:defRPr dirty="0" lang="en-US">
                <a:solidFill>
                  <a:schemeClr val="tx1">
                    <a:tint val="75000"/>
                  </a:schemeClr>
                </a:solidFill>
              </a:defRPr>
            </a:lvl1pPr>
          </a:lstStyle>
          <a:p>
            <a:pPr/>
            <a:fld id="{DD1D55CA-FA34-459F-B7A1-6AFFBE865053}" type="slidenum"/>
            <a:endParaRPr dirty="0" lang="en-US"/>
          </a:p>
        </p:txBody>
      </p:sp>
    </p:spTree>
    <p:extLst>
      <p:ext uri="{31DDB289-0889-4978-AE61-A73DA2E99CC9}">
        <p14:creationId xmlns:p14="http://schemas.microsoft.com/office/powerpoint/2010/main" val="1684490170861"/>
      </p:ext>
    </p:extLst>
  </p:cSld>
  <p:clrMapOvr>
    <a:masterClrMapping/>
  </p:clrMapOvr>
</p:sldLayout>
</file>

<file path=ppt/slideLayouts/slideLayout2.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obj">
  <p:cSld name="Title and Content">
    <p:spTree>
      <p:nvGrpSpPr>
        <p:cNvPr id="1" name=""/>
        <p:cNvGrpSpPr/>
        <p:nvPr/>
      </p:nvGrpSpPr>
      <p:grpSpPr>
        <a:xfrm>
          <a:off x="0" y="0"/>
          <a:ext cx="0" cy="0"/>
          <a:chOff x="0" y="0"/>
          <a:chExt cx="0" cy="0"/>
        </a:xfrm>
      </p:grpSpPr>
      <p:sp>
        <p:nvSpPr>
          <p:cNvPr id="2" name="Holder 2">
            <a:extLst>
              <a:ext uri="{B0F6CC4D-24FF-468F-8764-0982FDE1B7D6}">
                <a16:creationId xmlns:a16="http://schemas.microsoft.com/office/drawing/2010/main" id="{B64274A7-DB09-4FEC-A11C-110FF47B3AAA}"/>
              </a:ext>
            </a:extLst>
          </p:cNvPr>
          <p:cNvSpPr>
            <a:spLocks noGrp="true"/>
          </p:cNvSpPr>
          <p:nvPr>
            <p:ph type="title"/>
          </p:nvPr>
        </p:nvSpPr>
        <p:spPr/>
        <p:txBody>
          <a:bodyPr bIns="0" lIns="0" rIns="0" rtlCol="0" tIns="0" vert="horz"/>
          <a:lstStyle>
            <a:lvl1pPr lvl="0">
              <a:defRPr b="0" dirty="0" i="0" lang="en-US" sz="1950">
                <a:solidFill>
                  <a:schemeClr val="bg1"/>
                </a:solidFill>
                <a:latin typeface="Georgia"/>
              </a:defRPr>
            </a:lvl1pPr>
          </a:lstStyle>
          <a:p>
            <a:pPr/>
            <a:r>
              <a:rPr dirty="0" lang="en-US"/>
              <a:t/>
            </a:r>
            <a:endParaRPr dirty="0" lang="en-US"/>
          </a:p>
        </p:txBody>
      </p:sp>
      <p:sp>
        <p:nvSpPr>
          <p:cNvPr id="3" name="Holder 3">
            <a:extLst>
              <a:ext uri="{79F3D799-5E3C-499E-86D5-5C579402189C}">
                <a16:creationId xmlns:a16="http://schemas.microsoft.com/office/drawing/2010/main" id="{1527BA80-7F14-4CC0-B241-93B5843D4F09}"/>
              </a:ext>
            </a:extLst>
          </p:cNvPr>
          <p:cNvSpPr>
            <a:spLocks noGrp="true"/>
          </p:cNvSpPr>
          <p:nvPr>
            <p:ph idx="1" type="body"/>
          </p:nvPr>
        </p:nvSpPr>
        <p:spPr/>
        <p:txBody>
          <a:bodyPr bIns="0" lIns="0" rIns="0" rtlCol="0" tIns="0" vert="horz"/>
          <a:lstStyle>
            <a:lvl1pPr lvl="0"/>
          </a:lstStyle>
          <a:p>
            <a:pPr/>
            <a:r>
              <a:rPr dirty="0" lang="en-US"/>
              <a:t/>
            </a:r>
            <a:endParaRPr dirty="0" lang="en-US"/>
          </a:p>
        </p:txBody>
      </p:sp>
      <p:sp>
        <p:nvSpPr>
          <p:cNvPr id="4" name="Holder 4">
            <a:extLst>
              <a:ext uri="{188AF455-33BB-43A2-88E4-6925C8C9C288}">
                <a16:creationId xmlns:a16="http://schemas.microsoft.com/office/drawing/2010/main" id="{0172BA96-5A45-4EC8-B90F-C760130D218B}"/>
              </a:ext>
            </a:extLst>
          </p:cNvPr>
          <p:cNvSpPr>
            <a:spLocks noGrp="true"/>
          </p:cNvSpPr>
          <p:nvPr>
            <p:ph idx="11" sz="quarter" type="ftr"/>
          </p:nvPr>
        </p:nvSpPr>
        <p:spPr/>
        <p:txBody>
          <a:bodyPr bIns="0" lIns="0" rIns="0" rtlCol="0" tIns="0" vert="horz"/>
          <a:lstStyle>
            <a:lvl1pPr algn="ctr" lvl="0">
              <a:defRPr dirty="0" lang="en-US">
                <a:solidFill>
                  <a:schemeClr val="tx1">
                    <a:tint val="75000"/>
                  </a:schemeClr>
                </a:solidFill>
              </a:defRPr>
            </a:lvl1pPr>
          </a:lstStyle>
          <a:p>
            <a:pPr/>
            <a:r>
              <a:rPr dirty="0" lang="en-US"/>
              <a:t/>
            </a:r>
            <a:endParaRPr dirty="0" lang="en-US"/>
          </a:p>
        </p:txBody>
      </p:sp>
      <p:sp>
        <p:nvSpPr>
          <p:cNvPr id="5" name="Holder 5">
            <a:extLst>
              <a:ext uri="{D4494DB1-40AB-425C-828B-DEC12E7D308D}">
                <a16:creationId xmlns:a16="http://schemas.microsoft.com/office/drawing/2010/main" id="{0BAD10F9-C2CA-47D1-B72E-2327411BFC73}"/>
              </a:ext>
            </a:extLst>
          </p:cNvPr>
          <p:cNvSpPr>
            <a:spLocks noGrp="true"/>
          </p:cNvSpPr>
          <p:nvPr>
            <p:ph idx="10" sz="half" type="dt"/>
          </p:nvPr>
        </p:nvSpPr>
        <p:spPr/>
        <p:txBody>
          <a:bodyPr bIns="0" lIns="0" rIns="0" rtlCol="0" tIns="0" vert="horz"/>
          <a:lstStyle>
            <a:lvl1pPr algn="l" lvl="0">
              <a:defRPr dirty="0" lang="en-US">
                <a:solidFill>
                  <a:schemeClr val="tx1">
                    <a:tint val="75000"/>
                  </a:schemeClr>
                </a:solidFill>
              </a:defRPr>
            </a:lvl1pPr>
          </a:lstStyle>
          <a:p>
            <a:pPr/>
            <a:fld id="{05B14FE5-D62F-48D5-A842-2E57EAE213B4}" type="datetime1">
              <a:t>5/19/2023</a:t>
            </a:fld>
            <a:endParaRPr dirty="0" lang="en-US"/>
          </a:p>
        </p:txBody>
      </p:sp>
      <p:sp>
        <p:nvSpPr>
          <p:cNvPr id="6" name="Holder 6">
            <a:extLst>
              <a:ext uri="{9F093479-BE79-492D-9279-DC5A4B4B5C56}">
                <a16:creationId xmlns:a16="http://schemas.microsoft.com/office/drawing/2010/main" id="{D42FB3F4-31F5-4D1B-9847-28672F3D43AE}"/>
              </a:ext>
            </a:extLst>
          </p:cNvPr>
          <p:cNvSpPr>
            <a:spLocks noGrp="true"/>
          </p:cNvSpPr>
          <p:nvPr>
            <p:ph idx="12" sz="quarter" type="sldNum"/>
          </p:nvPr>
        </p:nvSpPr>
        <p:spPr/>
        <p:txBody>
          <a:bodyPr bIns="0" lIns="0" rIns="0" rtlCol="0" tIns="0" vert="horz"/>
          <a:lstStyle>
            <a:lvl1pPr algn="r" lvl="0">
              <a:defRPr dirty="0" lang="en-US">
                <a:solidFill>
                  <a:schemeClr val="tx1">
                    <a:tint val="75000"/>
                  </a:schemeClr>
                </a:solidFill>
              </a:defRPr>
            </a:lvl1pPr>
          </a:lstStyle>
          <a:p>
            <a:pPr/>
            <a:fld id="{6151D401-28AC-4492-9B4D-9B5B89887931}" type="slidenum"/>
            <a:endParaRPr dirty="0" lang="en-US"/>
          </a:p>
        </p:txBody>
      </p:sp>
    </p:spTree>
    <p:extLst>
      <p:ext uri="{14202C9F-DA40-4268-BCD8-2137337B6609}">
        <p14:creationId xmlns:p14="http://schemas.microsoft.com/office/powerpoint/2010/main" val="1684490170864"/>
      </p:ext>
    </p:extLst>
  </p:cSld>
  <p:clrMapOvr>
    <a:masterClrMapping/>
  </p:clrMapOvr>
</p:sldLayout>
</file>

<file path=ppt/slideLayouts/slideLayout3.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obj">
  <p:cSld name="Two Content">
    <p:spTree>
      <p:nvGrpSpPr>
        <p:cNvPr id="1" name=""/>
        <p:cNvGrpSpPr/>
        <p:nvPr/>
      </p:nvGrpSpPr>
      <p:grpSpPr>
        <a:xfrm>
          <a:off x="0" y="0"/>
          <a:ext cx="0" cy="0"/>
          <a:chOff x="0" y="0"/>
          <a:chExt cx="0" cy="0"/>
        </a:xfrm>
      </p:grpSpPr>
      <p:sp>
        <p:nvSpPr>
          <p:cNvPr id="2" name="Holder 2">
            <a:extLst>
              <a:ext uri="{D204149F-78BA-4E69-925C-AE6DEF9AEF2A}">
                <a16:creationId xmlns:a16="http://schemas.microsoft.com/office/drawing/2010/main" id="{AE776809-2638-4010-9561-12109F6CEB43}"/>
              </a:ext>
            </a:extLst>
          </p:cNvPr>
          <p:cNvSpPr>
            <a:spLocks noGrp="true"/>
          </p:cNvSpPr>
          <p:nvPr>
            <p:ph type="title"/>
          </p:nvPr>
        </p:nvSpPr>
        <p:spPr/>
        <p:txBody>
          <a:bodyPr bIns="0" lIns="0" rIns="0" rtlCol="0" tIns="0" vert="horz"/>
          <a:lstStyle>
            <a:lvl1pPr lvl="0">
              <a:defRPr b="0" dirty="0" i="0" lang="en-US" sz="1950">
                <a:solidFill>
                  <a:schemeClr val="bg1"/>
                </a:solidFill>
                <a:latin typeface="Georgia"/>
              </a:defRPr>
            </a:lvl1pPr>
          </a:lstStyle>
          <a:p>
            <a:pPr/>
            <a:r>
              <a:rPr dirty="0" lang="en-US"/>
              <a:t/>
            </a:r>
            <a:endParaRPr dirty="0" lang="en-US"/>
          </a:p>
        </p:txBody>
      </p:sp>
      <p:sp>
        <p:nvSpPr>
          <p:cNvPr id="3" name="Holder 3">
            <a:extLst>
              <a:ext uri="{E67919DB-11EC-42B9-ABC7-401AA8ADD746}">
                <a16:creationId xmlns:a16="http://schemas.microsoft.com/office/drawing/2010/main" id="{F1C4336B-44B3-4421-A3D9-BEA9F560A809}"/>
              </a:ext>
            </a:extLst>
          </p:cNvPr>
          <p:cNvSpPr>
            <a:spLocks noGrp="true"/>
          </p:cNvSpPr>
          <p:nvPr>
            <p:ph idx="1"/>
          </p:nvPr>
        </p:nvSpPr>
        <p:spPr>
          <a:xfrm rot="0">
            <a:off x="293051" y="756539"/>
            <a:ext cx="2549556" cy="2170938"/>
          </a:xfrm>
          <a:prstGeom prst="rect">
            <a:avLst/>
          </a:prstGeom>
        </p:spPr>
        <p:txBody>
          <a:bodyPr bIns="0" lIns="0" rIns="0" rtlCol="0" tIns="0" vert="horz" wrap="square">
            <a:spAutoFit/>
          </a:bodyPr>
          <a:lstStyle>
            <a:lvl1pPr lvl="0"/>
          </a:lstStyle>
          <a:p>
            <a:pPr/>
            <a:r>
              <a:rPr dirty="0" lang="en-US"/>
              <a:t/>
            </a:r>
            <a:endParaRPr dirty="0" lang="en-US"/>
          </a:p>
        </p:txBody>
      </p:sp>
      <p:sp>
        <p:nvSpPr>
          <p:cNvPr id="4" name="Holder 4">
            <a:extLst>
              <a:ext uri="{0C7BC382-BC3C-487C-9BE7-61E6A9D47246}">
                <a16:creationId xmlns:a16="http://schemas.microsoft.com/office/drawing/2010/main" id="{1B7A97EE-3424-4DCA-99CE-9D8228C1D639}"/>
              </a:ext>
            </a:extLst>
          </p:cNvPr>
          <p:cNvSpPr>
            <a:spLocks noGrp="true"/>
          </p:cNvSpPr>
          <p:nvPr>
            <p:ph idx="2"/>
          </p:nvPr>
        </p:nvSpPr>
        <p:spPr>
          <a:xfrm rot="0">
            <a:off x="3018440" y="756539"/>
            <a:ext cx="2549556" cy="2170938"/>
          </a:xfrm>
          <a:prstGeom prst="rect">
            <a:avLst/>
          </a:prstGeom>
        </p:spPr>
        <p:txBody>
          <a:bodyPr bIns="0" lIns="0" rIns="0" rtlCol="0" tIns="0" vert="horz" wrap="square">
            <a:spAutoFit/>
          </a:bodyPr>
          <a:lstStyle>
            <a:lvl1pPr lvl="0"/>
          </a:lstStyle>
          <a:p>
            <a:pPr/>
            <a:r>
              <a:rPr dirty="0" lang="en-US"/>
              <a:t/>
            </a:r>
            <a:endParaRPr dirty="0" lang="en-US"/>
          </a:p>
        </p:txBody>
      </p:sp>
      <p:sp>
        <p:nvSpPr>
          <p:cNvPr id="5" name="Holder 5">
            <a:extLst>
              <a:ext uri="{249C0A09-EA64-43C5-A2DA-9C3A4AD28B57}">
                <a16:creationId xmlns:a16="http://schemas.microsoft.com/office/drawing/2010/main" id="{16067F8A-21B7-425E-B712-53B453FC7313}"/>
              </a:ext>
            </a:extLst>
          </p:cNvPr>
          <p:cNvSpPr>
            <a:spLocks noGrp="true"/>
          </p:cNvSpPr>
          <p:nvPr>
            <p:ph idx="11" sz="quarter" type="ftr"/>
          </p:nvPr>
        </p:nvSpPr>
        <p:spPr/>
        <p:txBody>
          <a:bodyPr bIns="0" lIns="0" rIns="0" rtlCol="0" tIns="0" vert="horz"/>
          <a:lstStyle>
            <a:lvl1pPr algn="ctr" lvl="0">
              <a:defRPr dirty="0" lang="en-US">
                <a:solidFill>
                  <a:schemeClr val="tx1">
                    <a:tint val="75000"/>
                  </a:schemeClr>
                </a:solidFill>
              </a:defRPr>
            </a:lvl1pPr>
          </a:lstStyle>
          <a:p>
            <a:pPr/>
            <a:r>
              <a:rPr dirty="0" lang="en-US"/>
              <a:t/>
            </a:r>
            <a:endParaRPr dirty="0" lang="en-US"/>
          </a:p>
        </p:txBody>
      </p:sp>
      <p:sp>
        <p:nvSpPr>
          <p:cNvPr id="6" name="Holder 6">
            <a:extLst>
              <a:ext uri="{7EAB604C-4C5C-499E-AB1E-38D581E9CEA2}">
                <a16:creationId xmlns:a16="http://schemas.microsoft.com/office/drawing/2010/main" id="{75152A0A-7C2A-4F10-9E36-5728E9B12484}"/>
              </a:ext>
            </a:extLst>
          </p:cNvPr>
          <p:cNvSpPr>
            <a:spLocks noGrp="true"/>
          </p:cNvSpPr>
          <p:nvPr>
            <p:ph idx="10" sz="half" type="dt"/>
          </p:nvPr>
        </p:nvSpPr>
        <p:spPr/>
        <p:txBody>
          <a:bodyPr bIns="0" lIns="0" rIns="0" rtlCol="0" tIns="0" vert="horz"/>
          <a:lstStyle>
            <a:lvl1pPr algn="l" lvl="0">
              <a:defRPr dirty="0" lang="en-US">
                <a:solidFill>
                  <a:schemeClr val="tx1">
                    <a:tint val="75000"/>
                  </a:schemeClr>
                </a:solidFill>
              </a:defRPr>
            </a:lvl1pPr>
          </a:lstStyle>
          <a:p>
            <a:pPr/>
            <a:fld id="{CAD36DF6-8542-458F-909A-A63A8FF7A0F6}" type="datetime1">
              <a:t>5/19/2023</a:t>
            </a:fld>
            <a:endParaRPr dirty="0" lang="en-US"/>
          </a:p>
        </p:txBody>
      </p:sp>
      <p:sp>
        <p:nvSpPr>
          <p:cNvPr id="7" name="Holder 7">
            <a:extLst>
              <a:ext uri="{7BF8E511-EB6D-4DF6-9DE0-62D01165C230}">
                <a16:creationId xmlns:a16="http://schemas.microsoft.com/office/drawing/2010/main" id="{376C5D88-72F4-4930-9BE4-D4F5513606FB}"/>
              </a:ext>
            </a:extLst>
          </p:cNvPr>
          <p:cNvSpPr>
            <a:spLocks noGrp="true"/>
          </p:cNvSpPr>
          <p:nvPr>
            <p:ph idx="12" sz="quarter" type="sldNum"/>
          </p:nvPr>
        </p:nvSpPr>
        <p:spPr/>
        <p:txBody>
          <a:bodyPr bIns="0" lIns="0" rIns="0" rtlCol="0" tIns="0" vert="horz"/>
          <a:lstStyle>
            <a:lvl1pPr algn="r" lvl="0">
              <a:defRPr dirty="0" lang="en-US">
                <a:solidFill>
                  <a:schemeClr val="tx1">
                    <a:tint val="75000"/>
                  </a:schemeClr>
                </a:solidFill>
              </a:defRPr>
            </a:lvl1pPr>
          </a:lstStyle>
          <a:p>
            <a:pPr/>
            <a:fld id="{C67540AD-BE7E-404C-8CB8-334538B8D8F5}" type="slidenum"/>
            <a:endParaRPr dirty="0" lang="en-US"/>
          </a:p>
        </p:txBody>
      </p:sp>
    </p:spTree>
    <p:extLst>
      <p:ext uri="{EA0ABD89-6991-44FA-98AD-D15D033FDA32}">
        <p14:creationId xmlns:p14="http://schemas.microsoft.com/office/powerpoint/2010/main" val="1684490170866"/>
      </p:ext>
    </p:extLst>
  </p:cSld>
  <p:clrMapOvr>
    <a:masterClrMapping/>
  </p:clrMapOvr>
</p:sldLayout>
</file>

<file path=ppt/slideLayouts/slideLayout4.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obj">
  <p:cSld name="Title Only">
    <p:spTree>
      <p:nvGrpSpPr>
        <p:cNvPr id="1" name=""/>
        <p:cNvGrpSpPr/>
        <p:nvPr/>
      </p:nvGrpSpPr>
      <p:grpSpPr>
        <a:xfrm>
          <a:off x="0" y="0"/>
          <a:ext cx="0" cy="0"/>
          <a:chOff x="0" y="0"/>
          <a:chExt cx="0" cy="0"/>
        </a:xfrm>
      </p:grpSpPr>
      <p:sp>
        <p:nvSpPr>
          <p:cNvPr id="2" name="Holder 2">
            <a:extLst>
              <a:ext uri="{2764432B-43FC-4C19-A64A-B35EA8D52069}">
                <a16:creationId xmlns:a16="http://schemas.microsoft.com/office/drawing/2010/main" id="{34BA77F2-D4C5-45D5-A970-B1DCE51FC448}"/>
              </a:ext>
            </a:extLst>
          </p:cNvPr>
          <p:cNvSpPr>
            <a:spLocks noGrp="true"/>
          </p:cNvSpPr>
          <p:nvPr>
            <p:ph type="title"/>
          </p:nvPr>
        </p:nvSpPr>
        <p:spPr/>
        <p:txBody>
          <a:bodyPr bIns="0" lIns="0" rIns="0" rtlCol="0" tIns="0" vert="horz"/>
          <a:lstStyle>
            <a:lvl1pPr lvl="0">
              <a:defRPr b="0" dirty="0" i="0" lang="en-US" sz="1950">
                <a:solidFill>
                  <a:schemeClr val="bg1"/>
                </a:solidFill>
                <a:latin typeface="Georgia"/>
              </a:defRPr>
            </a:lvl1pPr>
          </a:lstStyle>
          <a:p>
            <a:pPr/>
            <a:r>
              <a:rPr dirty="0" lang="en-US"/>
              <a:t/>
            </a:r>
            <a:endParaRPr dirty="0" lang="en-US"/>
          </a:p>
        </p:txBody>
      </p:sp>
      <p:sp>
        <p:nvSpPr>
          <p:cNvPr id="3" name="Holder 3">
            <a:extLst>
              <a:ext uri="{0C024662-CDE1-447B-AB9C-EC67C096F7F9}">
                <a16:creationId xmlns:a16="http://schemas.microsoft.com/office/drawing/2010/main" id="{1274A239-9608-481C-9F3E-200C2B066FDD}"/>
              </a:ext>
            </a:extLst>
          </p:cNvPr>
          <p:cNvSpPr>
            <a:spLocks noGrp="true"/>
          </p:cNvSpPr>
          <p:nvPr>
            <p:ph idx="11" sz="quarter" type="ftr"/>
          </p:nvPr>
        </p:nvSpPr>
        <p:spPr/>
        <p:txBody>
          <a:bodyPr bIns="0" lIns="0" rIns="0" rtlCol="0" tIns="0" vert="horz"/>
          <a:lstStyle>
            <a:lvl1pPr algn="ctr" lvl="0">
              <a:defRPr dirty="0" lang="en-US">
                <a:solidFill>
                  <a:schemeClr val="tx1">
                    <a:tint val="75000"/>
                  </a:schemeClr>
                </a:solidFill>
              </a:defRPr>
            </a:lvl1pPr>
          </a:lstStyle>
          <a:p>
            <a:pPr/>
            <a:r>
              <a:rPr dirty="0" lang="en-US"/>
              <a:t/>
            </a:r>
            <a:endParaRPr dirty="0" lang="en-US"/>
          </a:p>
        </p:txBody>
      </p:sp>
      <p:sp>
        <p:nvSpPr>
          <p:cNvPr id="4" name="Holder 4">
            <a:extLst>
              <a:ext uri="{BEFAEF57-55AC-48C8-9420-B244374113DF}">
                <a16:creationId xmlns:a16="http://schemas.microsoft.com/office/drawing/2010/main" id="{7CC53256-69A3-4BB5-B2C8-56DD6A2A9763}"/>
              </a:ext>
            </a:extLst>
          </p:cNvPr>
          <p:cNvSpPr>
            <a:spLocks noGrp="true"/>
          </p:cNvSpPr>
          <p:nvPr>
            <p:ph idx="10" sz="half" type="dt"/>
          </p:nvPr>
        </p:nvSpPr>
        <p:spPr/>
        <p:txBody>
          <a:bodyPr bIns="0" lIns="0" rIns="0" rtlCol="0" tIns="0" vert="horz"/>
          <a:lstStyle>
            <a:lvl1pPr algn="l" lvl="0">
              <a:defRPr dirty="0" lang="en-US">
                <a:solidFill>
                  <a:schemeClr val="tx1">
                    <a:tint val="75000"/>
                  </a:schemeClr>
                </a:solidFill>
              </a:defRPr>
            </a:lvl1pPr>
          </a:lstStyle>
          <a:p>
            <a:pPr/>
            <a:fld id="{259C29AB-57A3-47CE-84B5-D533267B37DE}" type="datetime1">
              <a:t>5/19/2023</a:t>
            </a:fld>
            <a:endParaRPr dirty="0" lang="en-US"/>
          </a:p>
        </p:txBody>
      </p:sp>
      <p:sp>
        <p:nvSpPr>
          <p:cNvPr id="5" name="Holder 5">
            <a:extLst>
              <a:ext uri="{7660B4E5-5494-4145-976C-9CB0AE6C6F43}">
                <a16:creationId xmlns:a16="http://schemas.microsoft.com/office/drawing/2010/main" id="{A3CB0499-DA94-46FE-80BB-AA1ED03A2514}"/>
              </a:ext>
            </a:extLst>
          </p:cNvPr>
          <p:cNvSpPr>
            <a:spLocks noGrp="true"/>
          </p:cNvSpPr>
          <p:nvPr>
            <p:ph idx="12" sz="quarter" type="sldNum"/>
          </p:nvPr>
        </p:nvSpPr>
        <p:spPr/>
        <p:txBody>
          <a:bodyPr bIns="0" lIns="0" rIns="0" rtlCol="0" tIns="0" vert="horz"/>
          <a:lstStyle>
            <a:lvl1pPr algn="r" lvl="0">
              <a:defRPr dirty="0" lang="en-US">
                <a:solidFill>
                  <a:schemeClr val="tx1">
                    <a:tint val="75000"/>
                  </a:schemeClr>
                </a:solidFill>
              </a:defRPr>
            </a:lvl1pPr>
          </a:lstStyle>
          <a:p>
            <a:pPr/>
            <a:fld id="{A6B78CFC-C7AD-41F6-8041-8F84C6CDF8B6}" type="slidenum"/>
            <a:endParaRPr dirty="0" lang="en-US"/>
          </a:p>
        </p:txBody>
      </p:sp>
    </p:spTree>
    <p:extLst>
      <p:ext uri="{EB07BAEE-682E-417D-8CB4-92C3B68C0A4F}">
        <p14:creationId xmlns:p14="http://schemas.microsoft.com/office/powerpoint/2010/main" val="1684490170869"/>
      </p:ext>
    </p:extLst>
  </p:cSld>
  <p:clrMapOvr>
    <a:masterClrMapping/>
  </p:clrMapOvr>
</p:sldLayout>
</file>

<file path=ppt/slideLayouts/slideLayout5.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obj">
  <p:cSld name="Blank">
    <p:spTree>
      <p:nvGrpSpPr>
        <p:cNvPr id="1" name=""/>
        <p:cNvGrpSpPr/>
        <p:nvPr/>
      </p:nvGrpSpPr>
      <p:grpSpPr>
        <a:xfrm>
          <a:off x="0" y="0"/>
          <a:ext cx="0" cy="0"/>
          <a:chOff x="0" y="0"/>
          <a:chExt cx="0" cy="0"/>
        </a:xfrm>
      </p:grpSpPr>
      <p:sp>
        <p:nvSpPr>
          <p:cNvPr id="2" name="Holder 2">
            <a:extLst>
              <a:ext uri="{7DA70367-F37E-4D3A-A85C-EFB91618B9CA}">
                <a16:creationId xmlns:a16="http://schemas.microsoft.com/office/drawing/2010/main" id="{3C3716BA-46B7-4F76-9A7F-DBD73B729947}"/>
              </a:ext>
            </a:extLst>
          </p:cNvPr>
          <p:cNvSpPr>
            <a:spLocks noGrp="true"/>
          </p:cNvSpPr>
          <p:nvPr>
            <p:ph idx="11" sz="quarter" type="ftr"/>
          </p:nvPr>
        </p:nvSpPr>
        <p:spPr/>
        <p:txBody>
          <a:bodyPr bIns="0" lIns="0" rIns="0" rtlCol="0" tIns="0" vert="horz"/>
          <a:lstStyle>
            <a:lvl1pPr algn="ctr" lvl="0">
              <a:defRPr dirty="0" lang="en-US">
                <a:solidFill>
                  <a:schemeClr val="tx1">
                    <a:tint val="75000"/>
                  </a:schemeClr>
                </a:solidFill>
              </a:defRPr>
            </a:lvl1pPr>
          </a:lstStyle>
          <a:p>
            <a:pPr/>
            <a:r>
              <a:rPr dirty="0" lang="en-US"/>
              <a:t/>
            </a:r>
            <a:endParaRPr dirty="0" lang="en-US"/>
          </a:p>
        </p:txBody>
      </p:sp>
      <p:sp>
        <p:nvSpPr>
          <p:cNvPr id="3" name="Holder 3">
            <a:extLst>
              <a:ext uri="{F1136183-481D-4924-8B8A-CA19805EB0AF}">
                <a16:creationId xmlns:a16="http://schemas.microsoft.com/office/drawing/2010/main" id="{E17DBAD1-8153-4189-94F7-8B0C5DA0158A}"/>
              </a:ext>
            </a:extLst>
          </p:cNvPr>
          <p:cNvSpPr>
            <a:spLocks noGrp="true"/>
          </p:cNvSpPr>
          <p:nvPr>
            <p:ph idx="10" sz="half" type="dt"/>
          </p:nvPr>
        </p:nvSpPr>
        <p:spPr/>
        <p:txBody>
          <a:bodyPr bIns="0" lIns="0" rIns="0" rtlCol="0" tIns="0" vert="horz"/>
          <a:lstStyle>
            <a:lvl1pPr algn="l" lvl="0">
              <a:defRPr dirty="0" lang="en-US">
                <a:solidFill>
                  <a:schemeClr val="tx1">
                    <a:tint val="75000"/>
                  </a:schemeClr>
                </a:solidFill>
              </a:defRPr>
            </a:lvl1pPr>
          </a:lstStyle>
          <a:p>
            <a:pPr/>
            <a:fld id="{F668B267-CFBA-44B1-9613-0AD8D5829576}" type="datetime1">
              <a:t>5/19/2023</a:t>
            </a:fld>
            <a:endParaRPr dirty="0" lang="en-US"/>
          </a:p>
        </p:txBody>
      </p:sp>
      <p:sp>
        <p:nvSpPr>
          <p:cNvPr id="4" name="Holder 4">
            <a:extLst>
              <a:ext uri="{834E58BD-9800-40F6-A198-36EB72B00B40}">
                <a16:creationId xmlns:a16="http://schemas.microsoft.com/office/drawing/2010/main" id="{05312C11-2A0E-4F2C-8736-D20A6D1087B7}"/>
              </a:ext>
            </a:extLst>
          </p:cNvPr>
          <p:cNvSpPr>
            <a:spLocks noGrp="true"/>
          </p:cNvSpPr>
          <p:nvPr>
            <p:ph idx="12" sz="quarter" type="sldNum"/>
          </p:nvPr>
        </p:nvSpPr>
        <p:spPr/>
        <p:txBody>
          <a:bodyPr bIns="0" lIns="0" rIns="0" rtlCol="0" tIns="0" vert="horz"/>
          <a:lstStyle>
            <a:lvl1pPr algn="r" lvl="0">
              <a:defRPr dirty="0" lang="en-US">
                <a:solidFill>
                  <a:schemeClr val="tx1">
                    <a:tint val="75000"/>
                  </a:schemeClr>
                </a:solidFill>
              </a:defRPr>
            </a:lvl1pPr>
          </a:lstStyle>
          <a:p>
            <a:pPr/>
            <a:fld id="{C37C0094-2845-4ACB-9920-762DECE2BC56}" type="slidenum"/>
            <a:endParaRPr dirty="0" lang="en-US"/>
          </a:p>
        </p:txBody>
      </p:sp>
    </p:spTree>
    <p:extLst>
      <p:ext uri="{9920BB27-16CD-4665-AAF7-81BEA4C25A6C}">
        <p14:creationId xmlns:p14="http://schemas.microsoft.com/office/powerpoint/2010/main" val="1684490170871"/>
      </p:ext>
    </p:extLst>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theme/theme1.xml" Type="http://schemas.openxmlformats.org/officeDocument/2006/relationships/theme"/></Relationships>
</file>

<file path=ppt/slideMasters/slideMaster1.xml><?xml version="1.0" encoding="utf-8"?>
<p:sldMaste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Master1">
    <p:bg>
      <p:bgPr>
        <a:solidFill>
          <a:schemeClr val="bg1"/>
        </a:solidFill>
        <a:effectLst/>
      </p:bgPr>
    </p:bg>
    <p:spTree>
      <p:nvGrpSpPr>
        <p:cNvPr id="1" name=""/>
        <p:cNvGrpSpPr/>
        <p:nvPr/>
      </p:nvGrpSpPr>
      <p:grpSpPr>
        <a:xfrm>
          <a:off x="0" y="0"/>
          <a:ext cx="0" cy="0"/>
          <a:chOff x="0" y="0"/>
          <a:chExt cx="0" cy="0"/>
        </a:xfrm>
      </p:grpSpPr>
      <p:sp>
        <p:nvSpPr>
          <p:cNvPr id="2" name="bg object 16">
            <a:extLst>
              <a:ext uri="{CA0C0D60-ADD1-452B-A036-756040D5A0D3}">
                <a16:creationId xmlns:a16="http://schemas.microsoft.com/office/drawing/2010/main" id="{6B422A8F-E320-46B1-A97E-68DC4D2DA4A4}"/>
              </a:ext>
            </a:extLst>
          </p:cNvPr>
          <p:cNvSpPr/>
          <p:nvPr/>
        </p:nvSpPr>
        <p:spPr>
          <a:xfrm rot="0">
            <a:off x="0" y="0"/>
            <a:ext cx="5854699" cy="3280410"/>
          </a:xfrm>
          <a:custGeom>
            <a:avLst/>
            <a:gdLst/>
            <a:ahLst/>
            <a:cxnLst/>
            <a:rect b="b" l="0" r="r" t="0"/>
            <a:pathLst>
              <a:path h="3280410" w="5854700">
                <a:moveTo>
                  <a:pt x="0" y="0"/>
                </a:moveTo>
                <a:lnTo>
                  <a:pt x="5854700" y="0"/>
                </a:lnTo>
                <a:lnTo>
                  <a:pt x="5854700" y="3280156"/>
                </a:lnTo>
                <a:lnTo>
                  <a:pt x="0" y="3280156"/>
                </a:lnTo>
                <a:lnTo>
                  <a:pt x="0" y="0"/>
                </a:lnTo>
                <a:close/>
              </a:path>
            </a:pathLst>
          </a:custGeom>
          <a:solidFill>
            <a:srgbClr val="282937"/>
          </a:solidFill>
        </p:spPr>
        <p:txBody>
          <a:bodyPr bIns="0" lIns="0" rIns="0" rtlCol="0" tIns="0" vert="horz" wrap="square"/>
          <a:lstStyle/>
          <a:p>
            <a:pPr/>
            <a:r>
              <a:rPr dirty="0" lang="en-US"/>
              <a:t/>
            </a:r>
            <a:endParaRPr dirty="0" lang="en-US"/>
          </a:p>
        </p:txBody>
      </p:sp>
      <p:sp>
        <p:nvSpPr>
          <p:cNvPr id="3" name="Holder 2">
            <a:extLst>
              <a:ext uri="{07F9D9D1-5B0C-405A-8912-C81FE0D30E1B}">
                <a16:creationId xmlns:a16="http://schemas.microsoft.com/office/drawing/2010/main" id="{71A13277-00C0-40FC-A427-46E0D342B26C}"/>
              </a:ext>
            </a:extLst>
          </p:cNvPr>
          <p:cNvSpPr>
            <a:spLocks noGrp="true"/>
          </p:cNvSpPr>
          <p:nvPr>
            <p:ph type="title"/>
          </p:nvPr>
        </p:nvSpPr>
        <p:spPr>
          <a:xfrm rot="0">
            <a:off x="1891863" y="423374"/>
            <a:ext cx="2077321" cy="323215"/>
          </a:xfrm>
          <a:prstGeom prst="rect">
            <a:avLst/>
          </a:prstGeom>
        </p:spPr>
        <p:txBody>
          <a:bodyPr bIns="0" lIns="0" rIns="0" rtlCol="0" tIns="0" vert="horz" wrap="square">
            <a:spAutoFit/>
          </a:bodyPr>
          <a:lstStyle>
            <a:lvl1pPr lvl="0">
              <a:defRPr b="0" dirty="0" i="0" lang="en-US" sz="1950">
                <a:solidFill>
                  <a:schemeClr val="bg1"/>
                </a:solidFill>
                <a:latin typeface="Georgia"/>
              </a:defRPr>
            </a:lvl1pPr>
          </a:lstStyle>
          <a:p>
            <a:pPr/>
            <a:r>
              <a:rPr dirty="0" lang="en-US"/>
              <a:t/>
            </a:r>
            <a:endParaRPr dirty="0" lang="en-US"/>
          </a:p>
        </p:txBody>
      </p:sp>
      <p:sp>
        <p:nvSpPr>
          <p:cNvPr id="4" name="Holder 3">
            <a:extLst>
              <a:ext uri="{66DDAF92-ACD5-40BC-A434-7871A4F188EA}">
                <a16:creationId xmlns:a16="http://schemas.microsoft.com/office/drawing/2010/main" id="{285B6CC5-8640-423C-A544-DFF78DCBC299}"/>
              </a:ext>
            </a:extLst>
          </p:cNvPr>
          <p:cNvSpPr>
            <a:spLocks noGrp="true"/>
          </p:cNvSpPr>
          <p:nvPr>
            <p:ph idx="1" type="body"/>
          </p:nvPr>
        </p:nvSpPr>
        <p:spPr>
          <a:xfrm rot="0">
            <a:off x="293051" y="756539"/>
            <a:ext cx="5274945" cy="2170938"/>
          </a:xfrm>
          <a:prstGeom prst="rect">
            <a:avLst/>
          </a:prstGeom>
        </p:spPr>
        <p:txBody>
          <a:bodyPr bIns="0" lIns="0" rIns="0" rtlCol="0" tIns="0" vert="horz" wrap="square">
            <a:spAutoFit/>
          </a:bodyPr>
          <a:lstStyle>
            <a:lvl1pPr lvl="0"/>
          </a:lstStyle>
          <a:p>
            <a:pPr/>
            <a:r>
              <a:rPr dirty="0" lang="en-US"/>
              <a:t/>
            </a:r>
            <a:endParaRPr dirty="0" lang="en-US"/>
          </a:p>
        </p:txBody>
      </p:sp>
      <p:sp>
        <p:nvSpPr>
          <p:cNvPr id="5" name="Holder 4">
            <a:extLst>
              <a:ext uri="{D6F318DB-54FC-4317-B9C6-337C95214189}">
                <a16:creationId xmlns:a16="http://schemas.microsoft.com/office/drawing/2010/main" id="{A0A88E4E-C3CD-423E-97BE-ED905ACF6A52}"/>
              </a:ext>
            </a:extLst>
          </p:cNvPr>
          <p:cNvSpPr>
            <a:spLocks noGrp="true"/>
          </p:cNvSpPr>
          <p:nvPr>
            <p:ph idx="3" sz="quarter" type="ftr"/>
          </p:nvPr>
        </p:nvSpPr>
        <p:spPr>
          <a:xfrm rot="0">
            <a:off x="1992757" y="3059049"/>
            <a:ext cx="1875536" cy="164465"/>
          </a:xfrm>
          <a:prstGeom prst="rect">
            <a:avLst/>
          </a:prstGeom>
        </p:spPr>
        <p:txBody>
          <a:bodyPr bIns="0" lIns="0" rIns="0" rtlCol="0" tIns="0" vert="horz" wrap="square">
            <a:spAutoFit/>
          </a:bodyPr>
          <a:lstStyle>
            <a:lvl1pPr algn="ctr" lvl="0">
              <a:defRPr dirty="0" lang="en-US">
                <a:solidFill>
                  <a:schemeClr val="tx1">
                    <a:tint val="75000"/>
                  </a:schemeClr>
                </a:solidFill>
              </a:defRPr>
            </a:lvl1pPr>
          </a:lstStyle>
          <a:p>
            <a:pPr/>
            <a:r>
              <a:rPr dirty="0" lang="en-US"/>
              <a:t/>
            </a:r>
            <a:endParaRPr dirty="0" lang="en-US"/>
          </a:p>
        </p:txBody>
      </p:sp>
      <p:sp>
        <p:nvSpPr>
          <p:cNvPr id="6" name="Holder 5">
            <a:extLst>
              <a:ext uri="{423E6095-EC98-4C07-BCB2-AD0277BF528E}">
                <a16:creationId xmlns:a16="http://schemas.microsoft.com/office/drawing/2010/main" id="{D5620F04-323C-4B02-9F0B-E6A4C28DC5A1}"/>
              </a:ext>
            </a:extLst>
          </p:cNvPr>
          <p:cNvSpPr>
            <a:spLocks noGrp="true"/>
          </p:cNvSpPr>
          <p:nvPr>
            <p:ph idx="2" sz="half" type="dt"/>
          </p:nvPr>
        </p:nvSpPr>
        <p:spPr>
          <a:xfrm rot="0">
            <a:off x="293051" y="3059049"/>
            <a:ext cx="1348041" cy="164465"/>
          </a:xfrm>
          <a:prstGeom prst="rect">
            <a:avLst/>
          </a:prstGeom>
        </p:spPr>
        <p:txBody>
          <a:bodyPr bIns="0" lIns="0" rIns="0" rtlCol="0" tIns="0" vert="horz" wrap="square">
            <a:spAutoFit/>
          </a:bodyPr>
          <a:lstStyle>
            <a:lvl1pPr algn="l" lvl="0">
              <a:defRPr dirty="0" lang="en-US">
                <a:solidFill>
                  <a:schemeClr val="tx1">
                    <a:tint val="75000"/>
                  </a:schemeClr>
                </a:solidFill>
              </a:defRPr>
            </a:lvl1pPr>
          </a:lstStyle>
          <a:p>
            <a:pPr/>
            <a:fld id="{4EA187F7-C1B0-4D60-B3DA-9EF6982F79C8}" type="datetime1">
              <a:t>5/19/2023</a:t>
            </a:fld>
            <a:endParaRPr dirty="0" lang="en-US"/>
          </a:p>
        </p:txBody>
      </p:sp>
      <p:sp>
        <p:nvSpPr>
          <p:cNvPr id="7" name="Holder 6">
            <a:extLst>
              <a:ext uri="{BA6198B0-BA79-43CB-B9BF-5E94D38EDEA0}">
                <a16:creationId xmlns:a16="http://schemas.microsoft.com/office/drawing/2010/main" id="{18BCED6F-A120-42ED-9C1D-9BD5FF31D96A}"/>
              </a:ext>
            </a:extLst>
          </p:cNvPr>
          <p:cNvSpPr>
            <a:spLocks noGrp="true"/>
          </p:cNvSpPr>
          <p:nvPr>
            <p:ph idx="4" sz="quarter" type="sldNum"/>
          </p:nvPr>
        </p:nvSpPr>
        <p:spPr>
          <a:xfrm rot="0">
            <a:off x="4219955" y="3059049"/>
            <a:ext cx="1348041" cy="164465"/>
          </a:xfrm>
          <a:prstGeom prst="rect">
            <a:avLst/>
          </a:prstGeom>
        </p:spPr>
        <p:txBody>
          <a:bodyPr bIns="0" lIns="0" rIns="0" rtlCol="0" tIns="0" vert="horz" wrap="square">
            <a:spAutoFit/>
          </a:bodyPr>
          <a:lstStyle>
            <a:lvl1pPr algn="r" lvl="0">
              <a:defRPr dirty="0" lang="en-US">
                <a:solidFill>
                  <a:schemeClr val="tx1">
                    <a:tint val="75000"/>
                  </a:schemeClr>
                </a:solidFill>
              </a:defRPr>
            </a:lvl1pPr>
          </a:lstStyle>
          <a:p>
            <a:pPr/>
            <a:fld id="{A79A8761-A1A4-45D2-B034-33FC7FF24BF0}" type="slidenum"/>
            <a:endParaRPr dirty="0" lang="en-US"/>
          </a:p>
        </p:txBody>
      </p:sp>
    </p:spTree>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Lst>
  <p:txStyles>
    <p:titleStyle>
      <a:lvl1pPr lvl="0">
        <a:defRPr dirty="0" lang="en-US">
          <a:latin typeface="+mj-lt"/>
        </a:defRPr>
      </a:lvl1pPr>
    </p:titleStyle>
    <p:bodyStyle>
      <a:lvl1pPr lvl="0" marL="0">
        <a:defRPr dirty="0" lang="en-US">
          <a:latin typeface="+mn-lt"/>
        </a:defRPr>
      </a:lvl1pPr>
      <a:lvl2pPr lvl="1" marL="457200">
        <a:defRPr dirty="0" lang="en-US">
          <a:latin typeface="+mn-lt"/>
        </a:defRPr>
      </a:lvl2pPr>
      <a:lvl3pPr lvl="2" marL="914400">
        <a:defRPr dirty="0" lang="en-US">
          <a:latin typeface="+mn-lt"/>
        </a:defRPr>
      </a:lvl3pPr>
      <a:lvl4pPr lvl="3" marL="1371600">
        <a:defRPr dirty="0" lang="en-US">
          <a:latin typeface="+mn-lt"/>
        </a:defRPr>
      </a:lvl4pPr>
      <a:lvl5pPr lvl="4" marL="1828800">
        <a:defRPr dirty="0" lang="en-US">
          <a:latin typeface="+mn-lt"/>
        </a:defRPr>
      </a:lvl5pPr>
      <a:lvl6pPr lvl="5" marL="2286000">
        <a:defRPr dirty="0" lang="en-US">
          <a:latin typeface="+mn-lt"/>
        </a:defRPr>
      </a:lvl6pPr>
      <a:lvl7pPr lvl="6" marL="2743200">
        <a:defRPr dirty="0" lang="en-US">
          <a:latin typeface="+mn-lt"/>
        </a:defRPr>
      </a:lvl7pPr>
      <a:lvl8pPr lvl="7" marL="3200400">
        <a:defRPr dirty="0" lang="en-US">
          <a:latin typeface="+mn-lt"/>
        </a:defRPr>
      </a:lvl8pPr>
      <a:lvl9pPr lvl="8" marL="3657600">
        <a:defRPr dirty="0" lang="en-US">
          <a:latin typeface="+mn-lt"/>
        </a:defRPr>
      </a:lvl9pPr>
    </p:bodyStyle>
    <p:otherStyle>
      <a:lvl1pPr lvl="0" marL="0">
        <a:defRPr dirty="0" lang="en-US" sz="1800">
          <a:latin typeface="+mn-lt"/>
        </a:defRPr>
      </a:lvl1pPr>
      <a:lvl2pPr lvl="1" marL="457200">
        <a:defRPr dirty="0" lang="en-US" sz="1800">
          <a:latin typeface="+mn-lt"/>
        </a:defRPr>
      </a:lvl2pPr>
      <a:lvl3pPr lvl="2" marL="914400">
        <a:defRPr dirty="0" lang="en-US" sz="1800">
          <a:latin typeface="+mn-lt"/>
        </a:defRPr>
      </a:lvl3pPr>
      <a:lvl4pPr lvl="3" marL="1371600">
        <a:defRPr dirty="0" lang="en-US" sz="1800">
          <a:latin typeface="+mn-lt"/>
        </a:defRPr>
      </a:lvl4pPr>
      <a:lvl5pPr lvl="4" marL="1828800">
        <a:defRPr dirty="0" lang="en-US" sz="1800">
          <a:latin typeface="+mn-lt"/>
        </a:defRPr>
      </a:lvl5pPr>
      <a:lvl6pPr lvl="5" marL="2286000">
        <a:defRPr dirty="0" lang="en-US" sz="1800">
          <a:latin typeface="+mn-lt"/>
        </a:defRPr>
      </a:lvl6pPr>
      <a:lvl7pPr lvl="6" marL="2743200">
        <a:defRPr dirty="0" lang="en-US" sz="1800">
          <a:latin typeface="+mn-lt"/>
        </a:defRPr>
      </a:lvl7pPr>
      <a:lvl8pPr lvl="7" marL="3200400">
        <a:defRPr dirty="0" lang="en-US" sz="1800">
          <a:latin typeface="+mn-lt"/>
        </a:defRPr>
      </a:lvl8pPr>
      <a:lvl9pPr lvl="8" marL="3657600">
        <a:defRPr dirty="0" lang="en-US" sz="1800">
          <a:latin typeface="+mn-lt"/>
        </a:defRPr>
      </a:lvl9pPr>
    </p:otherStyle>
  </p:txStyles>
</p:sldMaster>
</file>

<file path=ppt/slides/_rels/slide1.xml.rels><?xml version="1.0" encoding="UTF-8" standalone="no"?><Relationships xmlns="http://schemas.openxmlformats.org/package/2006/relationships"><Relationship Id="rId2" Target="../media/image1.png" Type="http://schemas.openxmlformats.org/officeDocument/2006/relationships/image"/><Relationship Id="rId3" Target="../media/image2.png" Type="http://schemas.openxmlformats.org/officeDocument/2006/relationships/image"/><Relationship Id="rId1" Target="../slideLayouts/slideLayout4.xml" Type="http://schemas.openxmlformats.org/officeDocument/2006/relationships/slideLayout"/></Relationships>
</file>

<file path=ppt/slides/_rels/slide10.xml.rels><?xml version="1.0" encoding="UTF-8" standalone="no"?><Relationships xmlns="http://schemas.openxmlformats.org/package/2006/relationships"><Relationship Id="rId2" Target="../media/image9.pn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 Id="rId5" Target="../media/image13.png" Type="http://schemas.openxmlformats.org/officeDocument/2006/relationships/image"/><Relationship Id="rId1" Target="../slideLayouts/slideLayout2.xml" Type="http://schemas.openxmlformats.org/officeDocument/2006/relationships/slideLayout"/></Relationships>
</file>

<file path=ppt/slides/_rels/slide11.xml.rels><?xml version="1.0" encoding="UTF-8" standalone="no"?><Relationships xmlns="http://schemas.openxmlformats.org/package/2006/relationships"><Relationship Id="rId2" Target="../media/image12.png" Type="http://schemas.openxmlformats.org/officeDocument/2006/relationships/image"/><Relationship Id="rId1" Target="../slideLayouts/slideLayout2.xml" Type="http://schemas.openxmlformats.org/officeDocument/2006/relationships/slideLayout"/></Relationships>
</file>

<file path=ppt/slides/_rels/slide12.xml.rels><?xml version="1.0" encoding="UTF-8" standalone="no"?><Relationships xmlns="http://schemas.openxmlformats.org/package/2006/relationships"><Relationship Id="rId2" Target="../media/image14.png" Type="http://schemas.openxmlformats.org/officeDocument/2006/relationships/image"/><Relationship Id="rId1" Target="../slideLayouts/slideLayout2.xml" Type="http://schemas.openxmlformats.org/officeDocument/2006/relationships/slideLayout"/></Relationships>
</file>

<file path=ppt/slides/_rels/slide13.xml.rels><?xml version="1.0" encoding="UTF-8" standalone="no"?><Relationships xmlns="http://schemas.openxmlformats.org/package/2006/relationships"><Relationship Id="rId2" Target="../media/image15.png" Type="http://schemas.openxmlformats.org/officeDocument/2006/relationships/image"/><Relationship Id="rId1" Target="../slideLayouts/slideLayout2.xml" Type="http://schemas.openxmlformats.org/officeDocument/2006/relationships/slideLayout"/></Relationships>
</file>

<file path=ppt/slides/_rels/slide14.xml.rels><?xml version="1.0" encoding="UTF-8" standalone="no"?><Relationships xmlns="http://schemas.openxmlformats.org/package/2006/relationships"><Relationship Id="rId2" Target="../media/image16.png" Type="http://schemas.openxmlformats.org/officeDocument/2006/relationships/image"/><Relationship Id="rId1" Target="../slideLayouts/slideLayout2.xml" Type="http://schemas.openxmlformats.org/officeDocument/2006/relationships/slideLayout"/></Relationships>
</file>

<file path=ppt/slides/_rels/slide15.xml.rels><?xml version="1.0" encoding="UTF-8" standalone="no"?><Relationships xmlns="http://schemas.openxmlformats.org/package/2006/relationships"><Relationship Id="rId2" Target="../media/image17.png" Type="http://schemas.openxmlformats.org/officeDocument/2006/relationships/image"/><Relationship Id="rId1" Target="../slideLayouts/slideLayout2.xml" Type="http://schemas.openxmlformats.org/officeDocument/2006/relationships/slideLayout"/></Relationships>
</file>

<file path=ppt/slides/_rels/slide16.xml.rels><?xml version="1.0" encoding="UTF-8" standalone="no"?><Relationships xmlns="http://schemas.openxmlformats.org/package/2006/relationships"><Relationship Id="rId1" Target="../slideLayouts/slideLayout4.xml" Type="http://schemas.openxmlformats.org/officeDocument/2006/relationships/slideLayout"/></Relationships>
</file>

<file path=ppt/slides/_rels/slide17.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2.xml.rels><?xml version="1.0" encoding="UTF-8" standalone="no"?><Relationships xmlns="http://schemas.openxmlformats.org/package/2006/relationships"><Relationship Id="rId2" Target="../media/image3.png" Type="http://schemas.openxmlformats.org/officeDocument/2006/relationships/image"/><Relationship Id="rId3" Target="../media/image4.png" Type="http://schemas.openxmlformats.org/officeDocument/2006/relationships/image"/><Relationship Id="rId1" Target="../slideLayouts/slideLayout4.xml" Type="http://schemas.openxmlformats.org/officeDocument/2006/relationships/slideLayout"/></Relationships>
</file>

<file path=ppt/slides/_rels/slide3.xml.rels><?xml version="1.0" encoding="UTF-8" standalone="no"?><Relationships xmlns="http://schemas.openxmlformats.org/package/2006/relationships"><Relationship Id="rId2" Target="../media/image5.png" Type="http://schemas.openxmlformats.org/officeDocument/2006/relationships/image"/><Relationship Id="rId1" Target="../slideLayouts/slideLayout2.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6.xml.rels><?xml version="1.0" encoding="UTF-8" standalone="no"?><Relationships xmlns="http://schemas.openxmlformats.org/package/2006/relationships"><Relationship Id="rId2" Target="../media/image6.png" Type="http://schemas.openxmlformats.org/officeDocument/2006/relationships/image"/><Relationship Id="rId1" Target="../slideLayouts/slideLayout3.xml" Type="http://schemas.openxmlformats.org/officeDocument/2006/relationships/slideLayout"/></Relationships>
</file>

<file path=ppt/slides/_rels/slide7.xml.rels><?xml version="1.0" encoding="UTF-8" standalone="no"?><Relationships xmlns="http://schemas.openxmlformats.org/package/2006/relationships"><Relationship Id="rId2" Target="../media/image7.png" Type="http://schemas.openxmlformats.org/officeDocument/2006/relationships/image"/><Relationship Id="rId1" Target="../slideLayouts/slideLayout3.xml" Type="http://schemas.openxmlformats.org/officeDocument/2006/relationships/slideLayout"/></Relationships>
</file>

<file path=ppt/slides/_rels/slide8.xml.rels><?xml version="1.0" encoding="UTF-8" standalone="no"?><Relationships xmlns="http://schemas.openxmlformats.org/package/2006/relationships"><Relationship Id="rId2" Target="../media/image8.png" Type="http://schemas.openxmlformats.org/officeDocument/2006/relationships/image"/><Relationship Id="rId1" Target="../slideLayouts/slideLayout3.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slide1.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1">
    <p:spTree>
      <p:nvGrpSpPr>
        <p:cNvPr id="1" name=""/>
        <p:cNvGrpSpPr/>
        <p:nvPr/>
      </p:nvGrpSpPr>
      <p:grpSpPr>
        <a:xfrm>
          <a:off x="0" y="0"/>
          <a:ext cx="0" cy="0"/>
          <a:chOff x="0" y="0"/>
          <a:chExt cx="0" cy="0"/>
        </a:xfrm>
      </p:grpSpPr>
      <p:sp>
        <p:nvSpPr>
          <p:cNvPr id="2" name="object 2">
            <a:extLst>
              <a:ext uri="{D19B817E-6592-4B2D-940E-E8A3E07336ED}">
                <a16:creationId xmlns:a16="http://schemas.microsoft.com/office/drawing/2010/main" id="{9AA86990-5EF3-4A2A-B9ED-B5514984C90A}"/>
              </a:ext>
            </a:extLst>
          </p:cNvPr>
          <p:cNvSpPr/>
          <p:nvPr/>
        </p:nvSpPr>
        <p:spPr>
          <a:xfrm rot="0">
            <a:off x="5079016" y="1892418"/>
            <a:ext cx="775970" cy="1115695"/>
          </a:xfrm>
          <a:custGeom>
            <a:avLst/>
            <a:gdLst/>
            <a:ahLst/>
            <a:cxnLst/>
            <a:rect b="b" l="0" r="r" t="0"/>
            <a:pathLst>
              <a:path h="1115695" w="775970">
                <a:moveTo>
                  <a:pt x="557817" y="1115634"/>
                </a:moveTo>
                <a:lnTo>
                  <a:pt x="0" y="557817"/>
                </a:lnTo>
                <a:lnTo>
                  <a:pt x="557817" y="0"/>
                </a:lnTo>
                <a:lnTo>
                  <a:pt x="775682" y="217865"/>
                </a:lnTo>
                <a:lnTo>
                  <a:pt x="775682" y="897769"/>
                </a:lnTo>
                <a:lnTo>
                  <a:pt x="557817" y="1115634"/>
                </a:lnTo>
                <a:close/>
              </a:path>
            </a:pathLst>
          </a:custGeom>
          <a:solidFill>
            <a:srgbClr val="484b67"/>
          </a:solidFill>
        </p:spPr>
        <p:txBody>
          <a:bodyPr bIns="0" lIns="0" rIns="0" rtlCol="0" tIns="0" vert="horz" wrap="square"/>
          <a:lstStyle/>
          <a:p>
            <a:pPr/>
            <a:r>
              <a:rPr dirty="0" lang="en-US"/>
              <a:t/>
            </a:r>
            <a:endParaRPr dirty="0" lang="en-US"/>
          </a:p>
        </p:txBody>
      </p:sp>
      <p:grpSp>
        <p:nvGrpSpPr>
          <p:cNvPr id="3" name="object 3">
            <a:extLst>
              <a:ext uri="{3037E7FA-195D-420B-9F51-B255B854A187}">
                <a16:creationId xmlns:a16="http://schemas.microsoft.com/office/drawing/2010/main" id="{FE83F78F-D7B6-4DD9-AF32-5C38A2BD12A1}"/>
              </a:ext>
            </a:extLst>
          </p:cNvPr>
          <p:cNvGrpSpPr/>
          <p:nvPr/>
        </p:nvGrpSpPr>
        <p:grpSpPr>
          <a:xfrm rot="0">
            <a:off x="2605177" y="2581151"/>
            <a:ext cx="1115695" cy="699135"/>
            <a:chOff x="2605177" y="2581151"/>
            <a:chExt cx="1115695" cy="699135"/>
          </a:xfrm>
        </p:grpSpPr>
        <p:sp>
          <p:nvSpPr>
            <p:cNvPr id="4" name="object 4">
              <a:extLst>
                <a:ext uri="{45CACC4E-D227-4C88-B8B0-8D6E7778C7E3}">
                  <a16:creationId xmlns:a16="http://schemas.microsoft.com/office/drawing/2010/main" id="{46753B67-8E0A-493D-954F-578CCE2A162B}"/>
                </a:ext>
              </a:extLst>
            </p:cNvPr>
            <p:cNvSpPr/>
            <p:nvPr/>
          </p:nvSpPr>
          <p:spPr>
            <a:xfrm rot="0">
              <a:off x="2809115" y="2753713"/>
              <a:ext cx="911860" cy="527050"/>
            </a:xfrm>
            <a:custGeom>
              <a:avLst/>
              <a:gdLst/>
              <a:ahLst/>
              <a:cxnLst/>
              <a:rect b="b" l="0" r="r" t="0"/>
              <a:pathLst>
                <a:path h="527050" w="911860">
                  <a:moveTo>
                    <a:pt x="770510" y="526442"/>
                  </a:moveTo>
                  <a:lnTo>
                    <a:pt x="0" y="526442"/>
                  </a:lnTo>
                  <a:lnTo>
                    <a:pt x="526442" y="0"/>
                  </a:lnTo>
                  <a:lnTo>
                    <a:pt x="911697" y="385255"/>
                  </a:lnTo>
                  <a:lnTo>
                    <a:pt x="770510" y="526442"/>
                  </a:lnTo>
                  <a:close/>
                </a:path>
              </a:pathLst>
            </a:custGeom>
            <a:solidFill>
              <a:srgbClr val="484b67"/>
            </a:solidFill>
          </p:spPr>
          <p:txBody>
            <a:bodyPr bIns="0" lIns="0" rIns="0" rtlCol="0" tIns="0" vert="horz" wrap="square"/>
            <a:lstStyle/>
            <a:p>
              <a:pPr/>
              <a:r>
                <a:rPr dirty="0" lang="en-US"/>
                <a:t/>
              </a:r>
              <a:endParaRPr dirty="0" lang="en-US"/>
            </a:p>
          </p:txBody>
        </p:sp>
        <p:sp>
          <p:nvSpPr>
            <p:cNvPr id="5" name="object 5">
              <a:extLst>
                <a:ext uri="{F6008ACA-DB08-4990-95F0-F6420A95555A}">
                  <a16:creationId xmlns:a16="http://schemas.microsoft.com/office/drawing/2010/main" id="{56223D82-F989-45B6-BF50-33B1694D36FB}"/>
                </a:ext>
              </a:extLst>
            </p:cNvPr>
            <p:cNvSpPr/>
            <p:nvPr/>
          </p:nvSpPr>
          <p:spPr>
            <a:xfrm rot="0">
              <a:off x="2605177" y="2581151"/>
              <a:ext cx="761365" cy="699135"/>
            </a:xfrm>
            <a:custGeom>
              <a:avLst/>
              <a:gdLst/>
              <a:ahLst/>
              <a:cxnLst/>
              <a:rect b="b" l="0" r="r" t="0"/>
              <a:pathLst>
                <a:path h="699135" w="761364">
                  <a:moveTo>
                    <a:pt x="264935" y="699004"/>
                  </a:moveTo>
                  <a:lnTo>
                    <a:pt x="140941" y="699004"/>
                  </a:lnTo>
                  <a:lnTo>
                    <a:pt x="0" y="558619"/>
                  </a:lnTo>
                  <a:lnTo>
                    <a:pt x="557816" y="0"/>
                  </a:lnTo>
                  <a:lnTo>
                    <a:pt x="760878" y="203061"/>
                  </a:lnTo>
                  <a:lnTo>
                    <a:pt x="264935" y="699004"/>
                  </a:lnTo>
                  <a:close/>
                </a:path>
              </a:pathLst>
            </a:custGeom>
            <a:solidFill>
              <a:srgbClr val="6fb0d9"/>
            </a:solidFill>
          </p:spPr>
          <p:txBody>
            <a:bodyPr bIns="0" lIns="0" rIns="0" rtlCol="0" tIns="0" vert="horz" wrap="square"/>
            <a:lstStyle/>
            <a:p>
              <a:pPr/>
              <a:r>
                <a:rPr dirty="0" lang="en-US"/>
                <a:t/>
              </a:r>
              <a:endParaRPr dirty="0" lang="en-US"/>
            </a:p>
          </p:txBody>
        </p:sp>
      </p:grpSp>
      <p:sp>
        <p:nvSpPr>
          <p:cNvPr id="6" name="object 6">
            <a:extLst>
              <a:ext uri="{C511F1E6-E2EE-4CDD-AA6C-724F5AA79B6B}">
                <a16:creationId xmlns:a16="http://schemas.microsoft.com/office/drawing/2010/main" id="{6A19B9D4-A295-4576-8C34-F94787BA06C2}"/>
              </a:ext>
            </a:extLst>
          </p:cNvPr>
          <p:cNvSpPr/>
          <p:nvPr/>
        </p:nvSpPr>
        <p:spPr>
          <a:xfrm rot="0">
            <a:off x="3812065" y="2210357"/>
            <a:ext cx="1850389" cy="1069974"/>
          </a:xfrm>
          <a:custGeom>
            <a:avLst/>
            <a:gdLst/>
            <a:ahLst/>
            <a:cxnLst/>
            <a:rect b="b" l="0" r="r" t="0"/>
            <a:pathLst>
              <a:path h="1069975" w="1850389">
                <a:moveTo>
                  <a:pt x="1705047" y="1069799"/>
                </a:moveTo>
                <a:lnTo>
                  <a:pt x="144934" y="1069799"/>
                </a:lnTo>
                <a:lnTo>
                  <a:pt x="0" y="924928"/>
                </a:lnTo>
                <a:lnTo>
                  <a:pt x="925328" y="0"/>
                </a:lnTo>
                <a:lnTo>
                  <a:pt x="1849856" y="924928"/>
                </a:lnTo>
                <a:lnTo>
                  <a:pt x="1705047" y="1069799"/>
                </a:lnTo>
                <a:close/>
              </a:path>
            </a:pathLst>
          </a:custGeom>
          <a:solidFill>
            <a:srgbClr val="6fb0d9"/>
          </a:solidFill>
        </p:spPr>
        <p:txBody>
          <a:bodyPr bIns="0" lIns="0" rIns="0" rtlCol="0" tIns="0" vert="horz" wrap="square"/>
          <a:lstStyle/>
          <a:p>
            <a:pPr/>
            <a:r>
              <a:rPr dirty="0" lang="en-US"/>
              <a:t/>
            </a:r>
            <a:endParaRPr dirty="0" lang="en-US"/>
          </a:p>
        </p:txBody>
      </p:sp>
      <p:sp>
        <p:nvSpPr>
          <p:cNvPr id="7" name="object 7">
            <a:extLst>
              <a:ext uri="{21DC393D-F6EA-4597-8986-4175EA79CC71}">
                <a16:creationId xmlns:a16="http://schemas.microsoft.com/office/drawing/2010/main" id="{E618C8D7-5B64-45D2-880E-4621CD5CBBA0}"/>
              </a:ext>
            </a:extLst>
          </p:cNvPr>
          <p:cNvSpPr/>
          <p:nvPr/>
        </p:nvSpPr>
        <p:spPr>
          <a:xfrm rot="0">
            <a:off x="0" y="0"/>
            <a:ext cx="749300" cy="801370"/>
          </a:xfrm>
          <a:custGeom>
            <a:avLst/>
            <a:gdLst/>
            <a:ahLst/>
            <a:cxnLst/>
            <a:rect b="b" l="0" r="r" t="0"/>
            <a:pathLst>
              <a:path h="801370" w="749300">
                <a:moveTo>
                  <a:pt x="85874" y="800896"/>
                </a:moveTo>
                <a:lnTo>
                  <a:pt x="0" y="714969"/>
                </a:lnTo>
                <a:lnTo>
                  <a:pt x="0" y="0"/>
                </a:lnTo>
                <a:lnTo>
                  <a:pt x="610707" y="0"/>
                </a:lnTo>
                <a:lnTo>
                  <a:pt x="748980" y="138189"/>
                </a:lnTo>
                <a:lnTo>
                  <a:pt x="85874" y="800896"/>
                </a:lnTo>
                <a:close/>
              </a:path>
            </a:pathLst>
          </a:custGeom>
          <a:solidFill>
            <a:srgbClr val="6fb0d9"/>
          </a:solidFill>
        </p:spPr>
        <p:txBody>
          <a:bodyPr bIns="0" lIns="0" rIns="0" rtlCol="0" tIns="0" vert="horz" wrap="square"/>
          <a:lstStyle/>
          <a:p>
            <a:pPr/>
            <a:r>
              <a:rPr dirty="0" lang="en-US"/>
              <a:t/>
            </a:r>
            <a:endParaRPr dirty="0" lang="en-US"/>
          </a:p>
        </p:txBody>
      </p:sp>
      <p:sp>
        <p:nvSpPr>
          <p:cNvPr id="8" name="object 8">
            <a:extLst>
              <a:ext uri="{9535877A-0526-4551-9629-03D15BC675D9}">
                <a16:creationId xmlns:a16="http://schemas.microsoft.com/office/drawing/2010/main" id="{B46AFD76-6553-4278-BCD8-36B8C1C16337}"/>
              </a:ext>
            </a:extLst>
          </p:cNvPr>
          <p:cNvSpPr>
            <a:spLocks noGrp="true"/>
          </p:cNvSpPr>
          <p:nvPr>
            <p:ph type="title"/>
          </p:nvPr>
        </p:nvSpPr>
        <p:spPr>
          <a:xfrm rot="0">
            <a:off x="1143161" y="107070"/>
            <a:ext cx="2668905" cy="819150"/>
          </a:xfrm>
          <a:prstGeom prst="rect">
            <a:avLst/>
          </a:prstGeom>
        </p:spPr>
        <p:txBody>
          <a:bodyPr bIns="0" lIns="0" rIns="0" rtlCol="0" tIns="62230" vert="horz" wrap="square">
            <a:spAutoFit/>
          </a:bodyPr>
          <a:lstStyle/>
          <a:p>
            <a:pPr marL="12700" marR="5080">
              <a:lnSpc>
                <a:spcPts val="1950"/>
              </a:lnSpc>
              <a:spcBef>
                <a:spcPts val="490"/>
              </a:spcBef>
            </a:pPr>
            <a:r>
              <a:rPr dirty="0" lang="en-US" spc="50">
                <a:latin typeface="Cambria"/>
              </a:rPr>
              <a:t>A </a:t>
            </a:r>
            <a:r>
              <a:rPr dirty="0" lang="en-US" spc="25">
                <a:latin typeface="Cambria"/>
              </a:rPr>
              <a:t>Comprehensive </a:t>
            </a:r>
            <a:r>
              <a:rPr dirty="0" lang="en-US" spc="30">
                <a:latin typeface="Cambria"/>
              </a:rPr>
              <a:t> </a:t>
            </a:r>
            <a:r>
              <a:rPr dirty="0" lang="en-US" spc="20">
                <a:latin typeface="Cambria"/>
              </a:rPr>
              <a:t>Analysis</a:t>
            </a:r>
            <a:r>
              <a:rPr dirty="0" lang="en-US" spc="-10">
                <a:latin typeface="Cambria"/>
              </a:rPr>
              <a:t> </a:t>
            </a:r>
            <a:r>
              <a:rPr dirty="0" lang="en-US" spc="40">
                <a:latin typeface="Cambria"/>
              </a:rPr>
              <a:t>and</a:t>
            </a:r>
            <a:r>
              <a:rPr dirty="0" lang="en-US" spc="-5">
                <a:latin typeface="Cambria"/>
              </a:rPr>
              <a:t> </a:t>
            </a:r>
            <a:r>
              <a:rPr dirty="0" lang="en-US" spc="20">
                <a:latin typeface="Cambria"/>
              </a:rPr>
              <a:t>Forecast</a:t>
            </a:r>
            <a:r>
              <a:rPr dirty="0" lang="en-US" spc="-5">
                <a:latin typeface="Cambria"/>
              </a:rPr>
              <a:t> </a:t>
            </a:r>
            <a:r>
              <a:rPr dirty="0" lang="en-US" spc="50">
                <a:latin typeface="Cambria"/>
              </a:rPr>
              <a:t>of </a:t>
            </a:r>
            <a:r>
              <a:rPr dirty="0" lang="en-US" spc="-415">
                <a:latin typeface="Cambria"/>
              </a:rPr>
              <a:t> </a:t>
            </a:r>
            <a:r>
              <a:rPr dirty="0" lang="en-US" spc="20">
                <a:latin typeface="Cambria"/>
              </a:rPr>
              <a:t>Bike</a:t>
            </a:r>
            <a:r>
              <a:rPr dirty="0" lang="en-US" spc="-15">
                <a:latin typeface="Cambria"/>
              </a:rPr>
              <a:t> </a:t>
            </a:r>
            <a:r>
              <a:rPr dirty="0" lang="en-US" spc="40">
                <a:latin typeface="Cambria"/>
              </a:rPr>
              <a:t>Sharing</a:t>
            </a:r>
            <a:r>
              <a:rPr dirty="0" lang="en-US" spc="-15">
                <a:latin typeface="Cambria"/>
              </a:rPr>
              <a:t> </a:t>
            </a:r>
            <a:r>
              <a:rPr dirty="0" lang="en-US" spc="30">
                <a:latin typeface="Cambria"/>
              </a:rPr>
              <a:t>Programs</a:t>
            </a:r>
            <a:endParaRPr dirty="0" lang="en-US" spc="30">
              <a:latin typeface="Cambria"/>
            </a:endParaRPr>
          </a:p>
        </p:txBody>
      </p:sp>
      <p:grpSp>
        <p:nvGrpSpPr>
          <p:cNvPr id="9" name="object 9">
            <a:extLst>
              <a:ext uri="{9C4A4A2A-9584-44F3-A393-8BCBC34DD1A7}">
                <a16:creationId xmlns:a16="http://schemas.microsoft.com/office/drawing/2010/main" id="{EEC95B45-E0CF-48FC-B472-F5D231CFDCEA}"/>
              </a:ext>
            </a:extLst>
          </p:cNvPr>
          <p:cNvGrpSpPr/>
          <p:nvPr/>
        </p:nvGrpSpPr>
        <p:grpSpPr>
          <a:xfrm rot="0">
            <a:off x="2929367" y="0"/>
            <a:ext cx="2925445" cy="3005455"/>
            <a:chOff x="2929367" y="0"/>
            <a:chExt cx="2925445" cy="3005455"/>
          </a:xfrm>
        </p:grpSpPr>
        <p:pic>
          <p:nvPicPr>
            <p:cNvPr id="10" name="object 10">
              <a:extLst>
                <a:ext uri="{FA05E1FD-1EB1-4F78-8C25-0273A80C91AB}">
                  <a16:creationId xmlns:a16="http://schemas.microsoft.com/office/drawing/2010/main" id="{A536ECE8-8618-4E5B-AB6B-035E76B20566}"/>
                </a:ext>
              </a:extLst>
            </p:cNvPr>
            <p:cNvPicPr/>
            <p:nvPr/>
          </p:nvPicPr>
          <p:blipFill>
            <a:blip r:embed="rId2"/>
            <a:stretch>
              <a:fillRect/>
            </a:stretch>
          </p:blipFill>
          <p:spPr>
            <a:xfrm rot="0">
              <a:off x="2929367" y="1299486"/>
              <a:ext cx="1705608" cy="1705608"/>
            </a:xfrm>
            <a:prstGeom prst="rect">
              <a:avLst/>
            </a:prstGeom>
            <a:noFill/>
          </p:spPr>
        </p:pic>
        <p:pic>
          <p:nvPicPr>
            <p:cNvPr id="11" name="object 11">
              <a:extLst>
                <a:ext uri="{C6971A82-8EA1-423C-9A8B-AEAA43FA7BA1}">
                  <a16:creationId xmlns:a16="http://schemas.microsoft.com/office/drawing/2010/main" id="{7CFCB86D-0382-4BAC-862F-7B952B681315}"/>
                </a:ext>
              </a:extLst>
            </p:cNvPr>
            <p:cNvPicPr/>
            <p:nvPr/>
          </p:nvPicPr>
          <p:blipFill>
            <a:blip r:embed="rId3"/>
            <a:stretch>
              <a:fillRect/>
            </a:stretch>
          </p:blipFill>
          <p:spPr>
            <a:xfrm rot="0">
              <a:off x="3783143" y="0"/>
              <a:ext cx="2071556" cy="2372805"/>
            </a:xfrm>
            <a:prstGeom prst="rect">
              <a:avLst/>
            </a:prstGeom>
            <a:noFill/>
          </p:spPr>
        </p:pic>
      </p:grpSp>
      <p:sp>
        <p:nvSpPr>
          <p:cNvPr id="12" name="">
            <a:extLst>
              <a:ext uri="{B8061403-26FF-43D2-944D-0B90993AEDD6}">
                <a16:creationId xmlns:a16="http://schemas.microsoft.com/office/drawing/2010/main" id="{85BA5542-9482-4BB2-B085-40558C71CBD7}"/>
              </a:ext>
            </a:extLst>
          </p:cNvPr>
          <p:cNvSpPr txBox="1"/>
          <p:nvPr/>
        </p:nvSpPr>
        <p:spPr>
          <a:xfrm flipH="false" flipV="false" rot="0">
            <a:off x="104994" y="926220"/>
            <a:ext cx="1365103" cy="521855"/>
          </a:xfrm>
          <a:prstGeom prst="rect">
            <a:avLst/>
          </a:prstGeom>
        </p:spPr>
        <p:txBody>
          <a:bodyPr anchor="t" bIns="47625" lIns="95250" rIns="95250" rtlCol="0" tIns="47625" vert="horz">
            <a:spAutoFit/>
          </a:bodyPr>
          <a:lstStyle/>
          <a:p>
            <a:pPr>
              <a:defRPr dirty="0" lang="en-US" sz="1400"/>
            </a:pPr>
            <a:r>
              <a:rPr b="1" dirty="0" lang="en-US">
                <a:solidFill>
                  <a:schemeClr val="bg2"/>
                </a:solidFill>
                <a:latin typeface="+mj-lt"/>
              </a:rPr>
              <a:t>PRESENTED BY:-</a:t>
            </a:r>
          </a:p>
          <a:p>
            <a:pPr>
              <a:defRPr dirty="0" lang="en-US" sz="1400"/>
            </a:pPr>
            <a:r>
              <a:rPr b="1" dirty="0" lang="en-US">
                <a:solidFill>
                  <a:schemeClr val="bg2"/>
                </a:solidFill>
                <a:latin typeface="+mj-lt"/>
              </a:rPr>
              <a:t/>
            </a:r>
            <a:endParaRPr b="1" dirty="0" lang="en-US">
              <a:solidFill>
                <a:schemeClr val="bg2"/>
              </a:solidFill>
              <a:latin typeface="+mj-lt"/>
            </a:endParaRPr>
          </a:p>
        </p:txBody>
      </p:sp>
      <p:sp>
        <p:nvSpPr>
          <p:cNvPr id="13" name="">
            <a:extLst>
              <a:ext uri="{065AB79C-2DDB-4C97-BD77-65F513E77191}">
                <a16:creationId xmlns:a16="http://schemas.microsoft.com/office/drawing/2010/main" id="{83C9B292-82F9-464B-ABFF-C9A9E7631AF6}"/>
              </a:ext>
            </a:extLst>
          </p:cNvPr>
          <p:cNvSpPr/>
          <p:nvPr/>
        </p:nvSpPr>
        <p:spPr>
          <a:xfrm flipH="false" flipV="false" rot="0">
            <a:off x="203073" y="1447800"/>
            <a:ext cx="1782184" cy="1443428"/>
          </a:xfrm>
          <a:prstGeom prst="roundRect">
            <a:avLst/>
          </a:prstGeom>
          <a:effectLst/>
        </p:spPr>
        <p:style>
          <a:lnRef idx="2">
            <a:schemeClr val="accent1">
              <a:shade val="50000"/>
            </a:schemeClr>
          </a:lnRef>
          <a:fillRef idx="1">
            <a:schemeClr val="accent1"/>
          </a:fillRef>
          <a:effectRef idx="0">
            <a:schemeClr val="accent1"/>
          </a:effectRef>
          <a:fontRef idx="minor">
            <a:srgbClr val="ffffff"/>
          </a:fontRef>
        </p:style>
        <p:txBody>
          <a:bodyPr anchor="ctr" rtlCol="0" vert="horz">
            <a:noAutofit/>
          </a:bodyPr>
          <a:lstStyle/>
          <a:p>
            <a:pPr algn="ctr"/>
            <a:r>
              <a:rPr dirty="0" lang="en-US"/>
              <a:t/>
            </a:r>
            <a:endParaRPr dirty="0" lang="en-US"/>
          </a:p>
        </p:txBody>
      </p:sp>
      <p:sp>
        <p:nvSpPr>
          <p:cNvPr id="14" name="">
            <a:extLst>
              <a:ext uri="{1D728CAF-6386-460E-8FC0-5986E7880768}">
                <a16:creationId xmlns:a16="http://schemas.microsoft.com/office/drawing/2010/main" id="{110B43B3-26E1-43BC-AF27-424BC20B0F56}"/>
              </a:ext>
            </a:extLst>
          </p:cNvPr>
          <p:cNvSpPr txBox="1"/>
          <p:nvPr/>
        </p:nvSpPr>
        <p:spPr>
          <a:xfrm flipH="false" flipV="false" rot="0">
            <a:off x="104994" y="1159221"/>
            <a:ext cx="2500188" cy="308552"/>
          </a:xfrm>
          <a:prstGeom prst="rect">
            <a:avLst/>
          </a:prstGeom>
        </p:spPr>
        <p:txBody>
          <a:bodyPr anchor="t" bIns="47625" lIns="95250" rIns="95250" rtlCol="0" tIns="47625" vert="horz">
            <a:spAutoFit/>
          </a:bodyPr>
          <a:lstStyle/>
          <a:p>
            <a:pPr>
              <a:defRPr dirty="0" lang="en-US" sz="1400"/>
            </a:pPr>
            <a:r>
              <a:rPr dirty="0" lang="en-US"/>
              <a:t/>
            </a:r>
            <a:endParaRPr dirty="0" lang="en-US"/>
          </a:p>
        </p:txBody>
      </p:sp>
      <p:sp>
        <p:nvSpPr>
          <p:cNvPr id="15" name="">
            <a:extLst>
              <a:ext uri="{CA0615E4-A5EF-408D-BA7C-D44855872358}">
                <a16:creationId xmlns:a16="http://schemas.microsoft.com/office/drawing/2010/main" id="{E2943574-8DF1-4427-945E-8F3A47A527EB}"/>
              </a:ext>
            </a:extLst>
          </p:cNvPr>
          <p:cNvSpPr txBox="1"/>
          <p:nvPr/>
        </p:nvSpPr>
        <p:spPr>
          <a:xfrm flipH="false" flipV="false" rot="0">
            <a:off x="402593" y="1527171"/>
            <a:ext cx="1905000" cy="1304658"/>
          </a:xfrm>
          <a:prstGeom prst="rect">
            <a:avLst/>
          </a:prstGeom>
        </p:spPr>
        <p:txBody>
          <a:bodyPr anchor="t" bIns="47625" lIns="95250" rIns="95250" rtlCol="0" tIns="47625" vert="horz">
            <a:spAutoFit/>
          </a:bodyPr>
          <a:lstStyle/>
          <a:p>
            <a:pPr>
              <a:defRPr dirty="0" lang="en-US" sz="1400"/>
            </a:pPr>
            <a:r>
              <a:rPr b="1" baseline="30000" dirty="0" err="1" lang="en-US">
                <a:solidFill>
                  <a:schemeClr val="bg2"/>
                </a:solidFill>
                <a:latin typeface="Alegreya"/>
              </a:rPr>
              <a:t>SENIR</a:t>
            </a:r>
            <a:r>
              <a:rPr b="1" baseline="30000" dirty="0" lang="en-US">
                <a:solidFill>
                  <a:schemeClr val="bg2"/>
                </a:solidFill>
                <a:latin typeface="Alegreya"/>
              </a:rPr>
              <a:t> </a:t>
            </a:r>
            <a:r>
              <a:rPr b="1" baseline="30000" dirty="0" err="1" lang="en-US">
                <a:solidFill>
                  <a:schemeClr val="bg2"/>
                </a:solidFill>
                <a:latin typeface="Alegreya"/>
              </a:rPr>
              <a:t>LOVEDALE</a:t>
            </a:r>
          </a:p>
          <a:p>
            <a:pPr>
              <a:defRPr dirty="0" lang="en-US" sz="1400"/>
            </a:pPr>
            <a:r>
              <a:rPr b="1" baseline="30000" dirty="0" lang="en-US">
                <a:solidFill>
                  <a:schemeClr val="bg2"/>
                </a:solidFill>
                <a:latin typeface="Alegreya"/>
              </a:rPr>
              <a:t/>
            </a:r>
          </a:p>
          <a:p>
            <a:pPr>
              <a:defRPr dirty="0" lang="en-US" sz="1400"/>
            </a:pPr>
            <a:r>
              <a:rPr b="1" baseline="30000" dirty="0" lang="en-US">
                <a:solidFill>
                  <a:schemeClr val="bg2"/>
                </a:solidFill>
                <a:latin typeface="Alegreya"/>
              </a:rPr>
              <a:t>ASHUTOSH PATIL</a:t>
            </a:r>
          </a:p>
          <a:p>
            <a:pPr>
              <a:defRPr dirty="0" lang="en-US" sz="1400"/>
            </a:pPr>
            <a:r>
              <a:rPr b="1" baseline="30000" dirty="0" err="1" lang="en-US">
                <a:solidFill>
                  <a:schemeClr val="bg2"/>
                </a:solidFill>
                <a:latin typeface="Alegreya"/>
              </a:rPr>
              <a:t/>
            </a:r>
          </a:p>
          <a:p>
            <a:pPr>
              <a:defRPr dirty="0" lang="en-US" sz="1400"/>
            </a:pPr>
            <a:r>
              <a:rPr b="1" baseline="30000" dirty="0" err="1" lang="en-US">
                <a:solidFill>
                  <a:schemeClr val="bg2"/>
                </a:solidFill>
                <a:latin typeface="Alegreya"/>
              </a:rPr>
              <a:t>ROSHNI</a:t>
            </a:r>
            <a:r>
              <a:rPr b="1" baseline="30000" dirty="0" lang="en-US">
                <a:solidFill>
                  <a:schemeClr val="bg2"/>
                </a:solidFill>
                <a:latin typeface="Alegreya"/>
              </a:rPr>
              <a:t> DESHMUKH</a:t>
            </a:r>
          </a:p>
          <a:p>
            <a:pPr>
              <a:defRPr dirty="0" lang="en-US" sz="1400"/>
            </a:pPr>
            <a:r>
              <a:rPr b="1" baseline="30000" dirty="0" lang="en-US">
                <a:solidFill>
                  <a:schemeClr val="bg2"/>
                </a:solidFill>
                <a:latin typeface="Alegreya"/>
              </a:rPr>
              <a:t/>
            </a:r>
          </a:p>
          <a:p>
            <a:pPr>
              <a:defRPr dirty="0" lang="en-US" sz="1400"/>
            </a:pPr>
            <a:r>
              <a:rPr b="1" baseline="30000" dirty="0" lang="en-US">
                <a:solidFill>
                  <a:schemeClr val="bg2"/>
                </a:solidFill>
                <a:latin typeface="Alegreya"/>
              </a:rPr>
              <a:t>PRATHMESH </a:t>
            </a:r>
            <a:r>
              <a:rPr b="1" baseline="30000" dirty="0" err="1" lang="en-US">
                <a:solidFill>
                  <a:schemeClr val="bg2"/>
                </a:solidFill>
                <a:latin typeface="Alegreya"/>
              </a:rPr>
              <a:t>JADHAV</a:t>
            </a:r>
          </a:p>
          <a:p>
            <a:pPr>
              <a:defRPr dirty="0" lang="en-US" sz="1400"/>
            </a:pPr>
            <a:r>
              <a:rPr b="1" baseline="30000" dirty="0" err="1" lang="en-US">
                <a:solidFill>
                  <a:schemeClr val="bg2"/>
                </a:solidFill>
                <a:latin typeface="Alegreya"/>
              </a:rPr>
              <a:t/>
            </a:r>
          </a:p>
          <a:p>
            <a:pPr>
              <a:defRPr dirty="0" lang="en-US" sz="1400"/>
            </a:pPr>
            <a:r>
              <a:rPr b="1" baseline="30000" dirty="0" err="1" lang="en-US">
                <a:solidFill>
                  <a:schemeClr val="bg2"/>
                </a:solidFill>
                <a:latin typeface="Alegreya"/>
              </a:rPr>
              <a:t>DEVANSHU</a:t>
            </a:r>
            <a:r>
              <a:rPr b="1" baseline="30000" dirty="0" lang="en-US">
                <a:solidFill>
                  <a:schemeClr val="bg2"/>
                </a:solidFill>
                <a:latin typeface="Alegreya"/>
              </a:rPr>
              <a:t> </a:t>
            </a:r>
            <a:r>
              <a:rPr b="1" baseline="30000" dirty="0" err="1" lang="en-US">
                <a:solidFill>
                  <a:schemeClr val="bg2"/>
                </a:solidFill>
                <a:latin typeface="Alegreya"/>
              </a:rPr>
              <a:t>BHAT</a:t>
            </a:r>
            <a:r>
              <a:rPr b="1" baseline="30000" dirty="0" lang="en-US">
                <a:solidFill>
                  <a:schemeClr val="bg2"/>
                </a:solidFill>
                <a:latin typeface="Alegreya"/>
              </a:rPr>
              <a:t> </a:t>
            </a:r>
            <a:endParaRPr b="1" baseline="30000" dirty="0" lang="en-US">
              <a:solidFill>
                <a:schemeClr val="bg2"/>
              </a:solidFill>
              <a:latin typeface="Alegreya"/>
            </a:endParaRPr>
          </a:p>
        </p:txBody>
      </p:sp>
    </p:spTree>
    <p:extLst>
      <p:ext uri="{6115AFE6-DC49-49F0-B4A0-7B326E0C97FF}">
        <p14:creationId xmlns:p14="http://schemas.microsoft.com/office/powerpoint/2010/main" val="1684490170878"/>
      </p:ext>
    </p:extLst>
  </p:cSld>
  <p:clrMapOvr>
    <a:masterClrMapping/>
  </p:clrMapOvr>
</p:sld>
</file>

<file path=ppt/slides/slide10.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pic>
        <p:nvPicPr>
          <p:cNvPr id="2" name="">
            <a:extLst>
              <a:ext uri="{F193FA52-7C23-4E8C-BD30-22A3A5798F21}">
                <a16:creationId xmlns:a16="http://schemas.microsoft.com/office/drawing/2010/main" id="{8ABCDEE4-EF5A-452A-B44F-6AB4E51095DD}"/>
              </a:ext>
            </a:extLst>
          </p:cNvPr>
          <p:cNvPicPr>
            <a:picLocks noChangeAspect="true"/>
          </p:cNvPicPr>
          <p:nvPr/>
        </p:nvPicPr>
        <p:blipFill>
          <a:blip r:embed="rId2">
            <a:lum bright="0" contrast="0"/>
            <a:extLst>
              <a:ext uri="{38EE4424-B58E-4BCF-87EB-21B31B20A3CA}">
                <a14:imgProps xmlns:a14="http://schemas.microsoft.com/office/drawing/2010/main">
                  <a14:imgLayer>
                    <a14:imgEffect>
                      <a14:brightnessContrast bright="0" contrast="0"/>
                    </a14:imgEffect>
                  </a14:imgLayer>
                </a14:imgProps>
              </a:ext>
              <a:ext uri="{868ED5EB-F131-417D-AD54-C91A48BC93F2}">
                <a14:useLocalDpi xmlns:a14="http://schemas.microsoft.com/office/drawing/2010/main" val="0"/>
              </a:ext>
            </a:extLst>
          </a:blip>
          <a:stretch>
            <a:fillRect/>
          </a:stretch>
        </p:blipFill>
        <p:spPr>
          <a:xfrm flipH="false" flipV="false" rot="0">
            <a:off x="171964" y="94773"/>
            <a:ext cx="2567720" cy="1337481"/>
          </a:xfrm>
          <a:prstGeom prst="rect">
            <a:avLst/>
          </a:prstGeom>
          <a:noFill/>
          <a:ln cap="flat" w="19050">
            <a:noFill/>
            <a:prstDash val="solid"/>
            <a:round/>
          </a:ln>
          <a:effectLst>
            <a:outerShdw blurRad="50800" dir="2700000" dist="38100">
              <a:srgbClr val="3f3f3f">
                <a:alpha val="100000"/>
                <a:lumMod val="75000"/>
                <a:lumOff val="25000"/>
              </a:srgbClr>
            </a:outerShdw>
          </a:effectLst>
        </p:spPr>
      </p:pic>
      <p:pic>
        <p:nvPicPr>
          <p:cNvPr id="3" name="">
            <a:extLst>
              <a:ext uri="{F96593D4-DD77-4C41-BC4E-6DA8BC3013A2}">
                <a16:creationId xmlns:a16="http://schemas.microsoft.com/office/drawing/2010/main" id="{22F2D726-6D62-4A48-95AC-6B90B9A52C2F}"/>
              </a:ext>
            </a:extLst>
          </p:cNvPr>
          <p:cNvPicPr>
            <a:picLocks noChangeAspect="true"/>
          </p:cNvPicPr>
          <p:nvPr/>
        </p:nvPicPr>
        <p:blipFill>
          <a:blip r:embed="rId3">
            <a:lum bright="0" contrast="0"/>
            <a:extLst>
              <a:ext uri="{C1799F79-7301-4C94-9C62-57E2AEBC2237}">
                <a14:imgProps xmlns:a14="http://schemas.microsoft.com/office/drawing/2010/main">
                  <a14:imgLayer>
                    <a14:imgEffect>
                      <a14:brightnessContrast bright="0" contrast="0"/>
                    </a14:imgEffect>
                  </a14:imgLayer>
                </a14:imgProps>
              </a:ext>
              <a:ext uri="{FAEEC7AE-07DA-42BB-AD75-C6B5652EDB07}">
                <a14:useLocalDpi xmlns:a14="http://schemas.microsoft.com/office/drawing/2010/main" val="0"/>
              </a:ext>
            </a:extLst>
          </a:blip>
          <a:stretch>
            <a:fillRect/>
          </a:stretch>
        </p:blipFill>
        <p:spPr>
          <a:xfrm flipH="false" flipV="false" rot="0">
            <a:off x="3303927" y="94773"/>
            <a:ext cx="2378154" cy="1509264"/>
          </a:xfrm>
          <a:prstGeom prst="rect">
            <a:avLst/>
          </a:prstGeom>
          <a:noFill/>
          <a:ln cap="flat" w="19050">
            <a:noFill/>
            <a:prstDash val="solid"/>
            <a:round/>
          </a:ln>
          <a:effectLst>
            <a:outerShdw blurRad="50800" dir="2700000" dist="38100">
              <a:srgbClr val="3f3f3f">
                <a:alpha val="100000"/>
                <a:lumMod val="75000"/>
                <a:lumOff val="25000"/>
              </a:srgbClr>
            </a:outerShdw>
          </a:effectLst>
        </p:spPr>
      </p:pic>
      <p:pic>
        <p:nvPicPr>
          <p:cNvPr id="4" name="">
            <a:extLst>
              <a:ext uri="{D60F1783-E55A-42C1-AB74-880F5915E9A8}">
                <a16:creationId xmlns:a16="http://schemas.microsoft.com/office/drawing/2010/main" id="{3C97A718-DBCF-415C-BEE9-9FDCE39DC48C}"/>
              </a:ext>
            </a:extLst>
          </p:cNvPr>
          <p:cNvPicPr>
            <a:picLocks noChangeAspect="true"/>
          </p:cNvPicPr>
          <p:nvPr/>
        </p:nvPicPr>
        <p:blipFill>
          <a:blip r:embed="rId4"/>
          <a:stretch>
            <a:fillRect/>
          </a:stretch>
        </p:blipFill>
        <p:spPr>
          <a:xfrm flipH="false" flipV="false" rot="0">
            <a:off x="2971476" y="1642338"/>
            <a:ext cx="2562291" cy="1610401"/>
          </a:xfrm>
          <a:prstGeom prst="rect">
            <a:avLst/>
          </a:prstGeom>
          <a:noFill/>
        </p:spPr>
      </p:pic>
      <p:pic>
        <p:nvPicPr>
          <p:cNvPr id="5" name="">
            <a:extLst>
              <a:ext uri="{4D9D4992-A9D0-4560-84D1-C1E8CBF6A6F1}">
                <a16:creationId xmlns:a16="http://schemas.microsoft.com/office/drawing/2010/main" id="{4D5E43D3-4B6D-4FB4-8189-E8C81B6C145E}"/>
              </a:ext>
            </a:extLst>
          </p:cNvPr>
          <p:cNvPicPr>
            <a:picLocks noChangeAspect="true"/>
          </p:cNvPicPr>
          <p:nvPr/>
        </p:nvPicPr>
        <p:blipFill>
          <a:blip r:embed="rId5"/>
          <a:stretch>
            <a:fillRect/>
          </a:stretch>
        </p:blipFill>
        <p:spPr>
          <a:xfrm flipH="false" flipV="false" rot="0">
            <a:off x="124806" y="1550689"/>
            <a:ext cx="2639101" cy="1679124"/>
          </a:xfrm>
          <a:prstGeom prst="rect">
            <a:avLst/>
          </a:prstGeom>
          <a:noFill/>
        </p:spPr>
      </p:pic>
    </p:spTree>
    <p:extLst>
      <p:ext uri="{FA9E344F-C171-4D31-89F9-8493E8778523}">
        <p14:creationId xmlns:p14="http://schemas.microsoft.com/office/powerpoint/2010/main" val="1684490170907"/>
      </p:ext>
    </p:extLst>
  </p:cSld>
  <p:clrMapOvr>
    <a:masterClrMapping/>
  </p:clrMapOvr>
</p:sld>
</file>

<file path=ppt/slides/slide11.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pic>
        <p:nvPicPr>
          <p:cNvPr id="2" name="">
            <a:extLst>
              <a:ext uri="{22A1BCF5-6388-4D9B-9E04-CC6ABACC370E}">
                <a16:creationId xmlns:a16="http://schemas.microsoft.com/office/drawing/2010/main" id="{1AFA6690-587D-4F89-8725-FEE3064C468A}"/>
              </a:ext>
            </a:extLst>
          </p:cNvPr>
          <p:cNvPicPr>
            <a:picLocks noChangeAspect="true"/>
          </p:cNvPicPr>
          <p:nvPr/>
        </p:nvPicPr>
        <p:blipFill>
          <a:blip r:embed="rId2"/>
          <a:srcRect b="0" l="-7980" r="-7980" t="0"/>
          <a:stretch>
            <a:fillRect/>
          </a:stretch>
        </p:blipFill>
        <p:spPr>
          <a:xfrm flipH="false" flipV="false" rot="0">
            <a:off x="82715" y="162687"/>
            <a:ext cx="3217002" cy="2046808"/>
          </a:xfrm>
          <a:prstGeom prst="rect">
            <a:avLst/>
          </a:prstGeom>
          <a:noFill/>
        </p:spPr>
      </p:pic>
      <p:sp>
        <p:nvSpPr>
          <p:cNvPr id="3" name="">
            <a:extLst>
              <a:ext uri="{5EF3F536-2B9E-4207-B907-1678F54F46A8}">
                <a16:creationId xmlns:a16="http://schemas.microsoft.com/office/drawing/2010/main" id="{AC746693-A73E-4140-A55A-5B76D6A3BCC7}"/>
              </a:ext>
            </a:extLst>
          </p:cNvPr>
          <p:cNvSpPr txBox="1"/>
          <p:nvPr/>
        </p:nvSpPr>
        <p:spPr>
          <a:xfrm flipH="false" flipV="false" rot="0">
            <a:off x="3299717" y="909923"/>
            <a:ext cx="2137133" cy="552335"/>
          </a:xfrm>
          <a:prstGeom prst="rect">
            <a:avLst/>
          </a:prstGeom>
        </p:spPr>
        <p:txBody>
          <a:bodyPr anchor="ctr" bIns="47625" lIns="95250" rIns="95250" rtlCol="0" tIns="47625" vert="horz">
            <a:spAutoFit/>
          </a:bodyPr>
          <a:lstStyle/>
          <a:p>
            <a:pPr>
              <a:defRPr dirty="0" lang="en-US" sz="1500"/>
            </a:pPr>
            <a:r>
              <a:rPr b="1" dirty="0" lang="en-US">
                <a:solidFill>
                  <a:schemeClr val="bg2"/>
                </a:solidFill>
              </a:rPr>
              <a:t>So we can see random forest has best r2 score</a:t>
            </a:r>
            <a:endParaRPr b="1" dirty="0" lang="en-US">
              <a:solidFill>
                <a:schemeClr val="bg2"/>
              </a:solidFill>
            </a:endParaRPr>
          </a:p>
        </p:txBody>
      </p:sp>
      <p:sp>
        <p:nvSpPr>
          <p:cNvPr id="4" name="">
            <a:extLst>
              <a:ext uri="{5B953555-457A-4B7E-938F-41E9D299CD26}">
                <a16:creationId xmlns:a16="http://schemas.microsoft.com/office/drawing/2010/main" id="{BD935573-B5A0-4575-B128-9036F5E8439B}"/>
              </a:ext>
            </a:extLst>
          </p:cNvPr>
          <p:cNvSpPr txBox="1"/>
          <p:nvPr/>
        </p:nvSpPr>
        <p:spPr>
          <a:xfrm flipH="false" flipV="false" rot="0">
            <a:off x="656358" y="2442733"/>
            <a:ext cx="3002775" cy="552335"/>
          </a:xfrm>
          <a:prstGeom prst="rect">
            <a:avLst/>
          </a:prstGeom>
        </p:spPr>
        <p:txBody>
          <a:bodyPr anchor="ctr" bIns="47625" lIns="95250" rIns="95250" rtlCol="0" tIns="47625" vert="horz">
            <a:spAutoFit/>
          </a:bodyPr>
          <a:lstStyle/>
          <a:p>
            <a:pPr>
              <a:defRPr dirty="0" lang="en-US" sz="1500"/>
            </a:pPr>
            <a:r>
              <a:rPr b="1" dirty="0" lang="en-US">
                <a:solidFill>
                  <a:schemeClr val="bg2"/>
                </a:solidFill>
              </a:rPr>
              <a:t>So we are taking Random F</a:t>
            </a:r>
            <a:r>
              <a:rPr b="1" dirty="0" lang="en-US">
                <a:solidFill>
                  <a:schemeClr val="bg2"/>
                </a:solidFill>
              </a:rPr>
              <a:t>orest for </a:t>
            </a:r>
            <a:r>
              <a:rPr b="1" dirty="0" lang="en-US">
                <a:solidFill>
                  <a:schemeClr val="bg2"/>
                </a:solidFill>
              </a:rPr>
              <a:t>building</a:t>
            </a:r>
            <a:r>
              <a:rPr b="1" dirty="0" lang="en-US">
                <a:solidFill>
                  <a:schemeClr val="bg2"/>
                </a:solidFill>
              </a:rPr>
              <a:t> model </a:t>
            </a:r>
            <a:endParaRPr b="1" dirty="0" lang="en-US">
              <a:solidFill>
                <a:schemeClr val="bg2"/>
              </a:solidFill>
            </a:endParaRPr>
          </a:p>
        </p:txBody>
      </p:sp>
    </p:spTree>
    <p:extLst>
      <p:ext uri="{9EECC0A6-C669-4294-8B22-989D3FAF2B42}">
        <p14:creationId xmlns:p14="http://schemas.microsoft.com/office/powerpoint/2010/main" val="1684490170909"/>
      </p:ext>
    </p:extLst>
  </p:cSld>
  <p:clrMapOvr>
    <a:masterClrMapping/>
  </p:clrMapOvr>
</p:sld>
</file>

<file path=ppt/slides/slide12.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Holder 2">
            <a:extLst>
              <a:ext uri="{8024127A-39B5-4C7D-BDD4-00B5CDC1D7E9}">
                <a16:creationId xmlns:a16="http://schemas.microsoft.com/office/drawing/2010/main" id="{7BAA8DF0-3EB0-4132-A386-65E8C9170576}"/>
              </a:ext>
            </a:extLst>
          </p:cNvPr>
          <p:cNvSpPr>
            <a:spLocks noGrp="true"/>
          </p:cNvSpPr>
          <p:nvPr>
            <p:ph type="title"/>
          </p:nvPr>
        </p:nvSpPr>
        <p:spPr>
          <a:xfrm rot="0">
            <a:off x="917676" y="182689"/>
            <a:ext cx="3515125" cy="297103"/>
          </a:xfrm>
        </p:spPr>
        <p:txBody>
          <a:bodyPr rtlCol="0"/>
          <a:lstStyle/>
          <a:p>
            <a:pPr/>
            <a:r>
              <a:rPr dirty="0" lang="en-US" sz="1600"/>
              <a:t> </a:t>
            </a:r>
            <a:r>
              <a:rPr dirty="0" lang="en-US" sz="1600"/>
              <a:t>H</a:t>
            </a:r>
            <a:r>
              <a:rPr dirty="0" lang="en-US" sz="1600"/>
              <a:t>yperparameter</a:t>
            </a:r>
            <a:r>
              <a:rPr dirty="0" lang="en-US"/>
              <a:t> Tuning </a:t>
            </a:r>
            <a:endParaRPr dirty="0" lang="en-US"/>
          </a:p>
        </p:txBody>
      </p:sp>
      <p:pic>
        <p:nvPicPr>
          <p:cNvPr id="3" name="">
            <a:extLst>
              <a:ext uri="{2659B020-3271-486E-8835-416CD3F80A48}">
                <a16:creationId xmlns:a16="http://schemas.microsoft.com/office/drawing/2010/main" id="{DB577A68-9B5F-48C7-9FF5-6408F959F62A}"/>
              </a:ext>
            </a:extLst>
          </p:cNvPr>
          <p:cNvPicPr>
            <a:picLocks noChangeAspect="true"/>
          </p:cNvPicPr>
          <p:nvPr/>
        </p:nvPicPr>
        <p:blipFill>
          <a:blip r:embed="rId2"/>
          <a:stretch>
            <a:fillRect/>
          </a:stretch>
        </p:blipFill>
        <p:spPr>
          <a:xfrm flipH="false" flipV="false" rot="0">
            <a:off x="212083" y="957110"/>
            <a:ext cx="4220718" cy="1581416"/>
          </a:xfrm>
          <a:prstGeom prst="rect">
            <a:avLst/>
          </a:prstGeom>
          <a:noFill/>
        </p:spPr>
      </p:pic>
    </p:spTree>
    <p:extLst>
      <p:ext uri="{44AF2CF5-C90F-4F1E-AAB1-9B68991678BD}">
        <p14:creationId xmlns:p14="http://schemas.microsoft.com/office/powerpoint/2010/main" val="1684490170911"/>
      </p:ext>
    </p:extLst>
  </p:cSld>
  <p:clrMapOvr>
    <a:masterClrMapping/>
  </p:clrMapOvr>
</p:sld>
</file>

<file path=ppt/slides/slide13.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Holder 2">
            <a:extLst>
              <a:ext uri="{67D48E1D-1A1D-4AD5-AFC7-E9D7DC8099FF}">
                <a16:creationId xmlns:a16="http://schemas.microsoft.com/office/drawing/2010/main" id="{B4380759-2CCA-464A-8870-1797D31B717A}"/>
              </a:ext>
            </a:extLst>
          </p:cNvPr>
          <p:cNvSpPr>
            <a:spLocks noGrp="true"/>
          </p:cNvSpPr>
          <p:nvPr>
            <p:ph type="title"/>
          </p:nvPr>
        </p:nvSpPr>
        <p:spPr>
          <a:xfrm rot="0">
            <a:off x="1442294" y="162334"/>
            <a:ext cx="2815971" cy="297103"/>
          </a:xfrm>
        </p:spPr>
        <p:txBody>
          <a:bodyPr rtlCol="0"/>
          <a:lstStyle/>
          <a:p>
            <a:pPr/>
            <a:r>
              <a:rPr dirty="0" err="1" lang="en-US"/>
              <a:t>Ploting</a:t>
            </a:r>
            <a:r>
              <a:rPr dirty="0" lang="en-US"/>
              <a:t> Random forest  </a:t>
            </a:r>
            <a:endParaRPr dirty="0" lang="en-US"/>
          </a:p>
        </p:txBody>
      </p:sp>
      <p:pic>
        <p:nvPicPr>
          <p:cNvPr id="3" name="">
            <a:extLst>
              <a:ext uri="{9349BFBA-98EC-4A45-8A31-D031DF9634C5}">
                <a16:creationId xmlns:a16="http://schemas.microsoft.com/office/drawing/2010/main" id="{3F9B2F7A-B3E9-463C-90D7-FEAE5268AFC1}"/>
              </a:ext>
            </a:extLst>
          </p:cNvPr>
          <p:cNvPicPr>
            <a:picLocks noChangeAspect="true"/>
          </p:cNvPicPr>
          <p:nvPr/>
        </p:nvPicPr>
        <p:blipFill>
          <a:blip r:embed="rId2"/>
          <a:stretch>
            <a:fillRect/>
          </a:stretch>
        </p:blipFill>
        <p:spPr>
          <a:xfrm flipH="false" flipV="false" rot="0">
            <a:off x="672398" y="567385"/>
            <a:ext cx="4509897" cy="2487368"/>
          </a:xfrm>
          <a:prstGeom prst="rect">
            <a:avLst/>
          </a:prstGeom>
          <a:noFill/>
        </p:spPr>
      </p:pic>
    </p:spTree>
    <p:extLst>
      <p:ext uri="{23FDA3C9-77F0-44A5-A1D0-5ECBB6729F19}">
        <p14:creationId xmlns:p14="http://schemas.microsoft.com/office/powerpoint/2010/main" val="1684490170913"/>
      </p:ext>
    </p:extLst>
  </p:cSld>
  <p:clrMapOvr>
    <a:masterClrMapping/>
  </p:clrMapOvr>
</p:sld>
</file>

<file path=ppt/slides/slide14.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Holder 2">
            <a:extLst>
              <a:ext uri="{92660747-1A7A-42EC-8937-C51A54302A13}">
                <a16:creationId xmlns:a16="http://schemas.microsoft.com/office/drawing/2010/main" id="{D7592E95-ACE7-4698-8CC9-3BFE84C96EBD}"/>
              </a:ext>
            </a:extLst>
          </p:cNvPr>
          <p:cNvSpPr>
            <a:spLocks noGrp="true"/>
          </p:cNvSpPr>
          <p:nvPr>
            <p:ph type="title"/>
          </p:nvPr>
        </p:nvSpPr>
        <p:spPr>
          <a:xfrm rot="0">
            <a:off x="1888693" y="126272"/>
            <a:ext cx="2077321" cy="297103"/>
          </a:xfrm>
        </p:spPr>
        <p:txBody>
          <a:bodyPr rtlCol="0"/>
          <a:lstStyle/>
          <a:p>
            <a:pPr/>
            <a:r>
              <a:rPr dirty="0" lang="en-US"/>
              <a:t>After </a:t>
            </a:r>
            <a:r>
              <a:rPr dirty="0" lang="en-US"/>
              <a:t>pruning</a:t>
            </a:r>
            <a:endParaRPr dirty="0" lang="en-US"/>
          </a:p>
        </p:txBody>
      </p:sp>
      <p:pic>
        <p:nvPicPr>
          <p:cNvPr id="3" name="">
            <a:extLst>
              <a:ext uri="{2F85F22F-9E89-4291-8233-BD8AF852F7A6}">
                <a16:creationId xmlns:a16="http://schemas.microsoft.com/office/drawing/2010/main" id="{C44907A2-1D37-4188-AB30-7BD73630ECE5}"/>
              </a:ext>
            </a:extLst>
          </p:cNvPr>
          <p:cNvPicPr>
            <a:picLocks noChangeAspect="true"/>
          </p:cNvPicPr>
          <p:nvPr/>
        </p:nvPicPr>
        <p:blipFill>
          <a:blip r:embed="rId2"/>
          <a:stretch>
            <a:fillRect/>
          </a:stretch>
        </p:blipFill>
        <p:spPr>
          <a:xfrm flipH="false" flipV="false" rot="0">
            <a:off x="653615" y="534085"/>
            <a:ext cx="4547482" cy="2521924"/>
          </a:xfrm>
          <a:prstGeom prst="rect">
            <a:avLst/>
          </a:prstGeom>
          <a:noFill/>
        </p:spPr>
      </p:pic>
    </p:spTree>
    <p:extLst>
      <p:ext uri="{96EF345C-CDB1-4D83-9C76-2F8CB0CAEC02}">
        <p14:creationId xmlns:p14="http://schemas.microsoft.com/office/powerpoint/2010/main" val="1684490170915"/>
      </p:ext>
    </p:extLst>
  </p:cSld>
  <p:clrMapOvr>
    <a:masterClrMapping/>
  </p:clrMapOvr>
</p:sld>
</file>

<file path=ppt/slides/slide15.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Holder 2">
            <a:extLst>
              <a:ext uri="{8E8A2BE3-1F7A-40D5-B0CC-05F83B4433C5}">
                <a16:creationId xmlns:a16="http://schemas.microsoft.com/office/drawing/2010/main" id="{2AE01E94-9B82-4916-9D68-888B679A0E9B}"/>
              </a:ext>
            </a:extLst>
          </p:cNvPr>
          <p:cNvSpPr>
            <a:spLocks noGrp="true"/>
          </p:cNvSpPr>
          <p:nvPr>
            <p:ph type="title"/>
          </p:nvPr>
        </p:nvSpPr>
        <p:spPr>
          <a:xfrm rot="0">
            <a:off x="948613" y="85182"/>
            <a:ext cx="4005605" cy="297103"/>
          </a:xfrm>
        </p:spPr>
        <p:txBody>
          <a:bodyPr rtlCol="0"/>
          <a:lstStyle/>
          <a:p>
            <a:pPr/>
            <a:r>
              <a:rPr dirty="0" lang="en-US"/>
              <a:t>After using </a:t>
            </a:r>
            <a:r>
              <a:rPr dirty="0" lang="en-US" sz="1800"/>
              <a:t>H</a:t>
            </a:r>
            <a:r>
              <a:rPr dirty="0" lang="en-US" sz="1800"/>
              <a:t>yperparameter</a:t>
            </a:r>
            <a:r>
              <a:rPr dirty="0" lang="en-US" sz="2000"/>
              <a:t> </a:t>
            </a:r>
            <a:r>
              <a:rPr dirty="0" lang="en-US"/>
              <a:t>Tuning </a:t>
            </a:r>
            <a:endParaRPr dirty="0" lang="en-US"/>
          </a:p>
        </p:txBody>
      </p:sp>
      <p:sp>
        <p:nvSpPr>
          <p:cNvPr id="3" name="">
            <a:extLst>
              <a:ext uri="{AB6D5D03-B280-4674-9404-B161CEEF25CB}">
                <a16:creationId xmlns:a16="http://schemas.microsoft.com/office/drawing/2010/main" id="{1C824917-DC86-482F-96B8-C6881F8F2BF5}"/>
              </a:ext>
            </a:extLst>
          </p:cNvPr>
          <p:cNvSpPr txBox="1"/>
          <p:nvPr/>
        </p:nvSpPr>
        <p:spPr>
          <a:xfrm flipH="false" flipV="false" rot="0">
            <a:off x="1875291" y="407517"/>
            <a:ext cx="1905000" cy="323792"/>
          </a:xfrm>
          <a:prstGeom prst="rect">
            <a:avLst/>
          </a:prstGeom>
        </p:spPr>
        <p:txBody>
          <a:bodyPr anchor="ctr" bIns="47625" lIns="95250" rIns="95250" rtlCol="0" tIns="47625" vert="horz">
            <a:spAutoFit/>
          </a:bodyPr>
          <a:lstStyle/>
          <a:p>
            <a:pPr>
              <a:defRPr dirty="0" lang="en-US" sz="1500"/>
            </a:pPr>
            <a:r>
              <a:rPr b="1" dirty="0" lang="en-US">
                <a:solidFill>
                  <a:schemeClr val="bg2"/>
                </a:solidFill>
              </a:rPr>
              <a:t>Our R2 score is 88%</a:t>
            </a:r>
            <a:endParaRPr b="1" dirty="0" lang="en-US">
              <a:solidFill>
                <a:schemeClr val="bg2"/>
              </a:solidFill>
            </a:endParaRPr>
          </a:p>
        </p:txBody>
      </p:sp>
      <p:pic>
        <p:nvPicPr>
          <p:cNvPr id="4" name="">
            <a:extLst>
              <a:ext uri="{6FE18F67-D6EF-48FE-91C7-411FA498F763}">
                <a16:creationId xmlns:a16="http://schemas.microsoft.com/office/drawing/2010/main" id="{16CD6FE2-B9D8-4B24-A7EB-6DD63CF86844}"/>
              </a:ext>
            </a:extLst>
          </p:cNvPr>
          <p:cNvPicPr>
            <a:picLocks noChangeAspect="true"/>
          </p:cNvPicPr>
          <p:nvPr/>
        </p:nvPicPr>
        <p:blipFill>
          <a:blip r:embed="rId2"/>
          <a:stretch>
            <a:fillRect/>
          </a:stretch>
        </p:blipFill>
        <p:spPr>
          <a:xfrm flipH="false" flipV="false" rot="0">
            <a:off x="475478" y="832313"/>
            <a:ext cx="4903736" cy="1908095"/>
          </a:xfrm>
          <a:prstGeom prst="rect">
            <a:avLst/>
          </a:prstGeom>
          <a:noFill/>
        </p:spPr>
      </p:pic>
    </p:spTree>
    <p:extLst>
      <p:ext uri="{6955A4E3-A5DA-4FDA-940F-3A21225F38AC}">
        <p14:creationId xmlns:p14="http://schemas.microsoft.com/office/powerpoint/2010/main" val="1684490170917"/>
      </p:ext>
    </p:extLst>
  </p:cSld>
  <p:clrMapOvr>
    <a:masterClrMapping/>
  </p:clrMapOvr>
</p:sld>
</file>

<file path=ppt/slides/slide16.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7">
    <p:spTree>
      <p:nvGrpSpPr>
        <p:cNvPr id="1" name=""/>
        <p:cNvGrpSpPr/>
        <p:nvPr/>
      </p:nvGrpSpPr>
      <p:grpSpPr>
        <a:xfrm>
          <a:off x="0" y="0"/>
          <a:ext cx="0" cy="0"/>
          <a:chOff x="0" y="0"/>
          <a:chExt cx="0" cy="0"/>
        </a:xfrm>
      </p:grpSpPr>
      <p:grpSp>
        <p:nvGrpSpPr>
          <p:cNvPr id="2" name="object 2">
            <a:extLst>
              <a:ext uri="{843E9463-0252-4131-97C2-B673E1DB1E0D}">
                <a16:creationId xmlns:a16="http://schemas.microsoft.com/office/drawing/2010/main" id="{D4EB49AC-E8B9-41D2-A1BB-12CEA5B72D2F}"/>
              </a:ext>
            </a:extLst>
          </p:cNvPr>
          <p:cNvGrpSpPr/>
          <p:nvPr/>
        </p:nvGrpSpPr>
        <p:grpSpPr>
          <a:xfrm rot="0">
            <a:off x="3642853" y="0"/>
            <a:ext cx="1115695" cy="620395"/>
            <a:chOff x="3642853" y="0"/>
            <a:chExt cx="1115695" cy="620395"/>
          </a:xfrm>
        </p:grpSpPr>
        <p:sp>
          <p:nvSpPr>
            <p:cNvPr id="3" name="object 3">
              <a:extLst>
                <a:ext uri="{1D9E4093-F74E-46C0-A1AA-31D3829B5078}">
                  <a16:creationId xmlns:a16="http://schemas.microsoft.com/office/drawing/2010/main" id="{6F8C181A-DFE7-4EFB-B4E1-61049579DDF6}"/>
                </a:ext>
              </a:extLst>
            </p:cNvPr>
            <p:cNvSpPr/>
            <p:nvPr/>
          </p:nvSpPr>
          <p:spPr>
            <a:xfrm rot="0">
              <a:off x="3814612" y="0"/>
              <a:ext cx="944244" cy="620395"/>
            </a:xfrm>
            <a:custGeom>
              <a:avLst/>
              <a:gdLst/>
              <a:ahLst/>
              <a:cxnLst/>
              <a:rect b="b" l="0" r="r" t="0"/>
              <a:pathLst>
                <a:path h="620395" w="944245">
                  <a:moveTo>
                    <a:pt x="386058" y="620084"/>
                  </a:moveTo>
                  <a:lnTo>
                    <a:pt x="0" y="234829"/>
                  </a:lnTo>
                  <a:lnTo>
                    <a:pt x="234829" y="0"/>
                  </a:lnTo>
                  <a:lnTo>
                    <a:pt x="881478" y="0"/>
                  </a:lnTo>
                  <a:lnTo>
                    <a:pt x="943875" y="62267"/>
                  </a:lnTo>
                  <a:lnTo>
                    <a:pt x="386058" y="620084"/>
                  </a:lnTo>
                  <a:close/>
                </a:path>
              </a:pathLst>
            </a:custGeom>
            <a:solidFill>
              <a:srgbClr val="484b67"/>
            </a:solidFill>
          </p:spPr>
          <p:txBody>
            <a:bodyPr bIns="0" lIns="0" rIns="0" rtlCol="0" tIns="0" vert="horz" wrap="square"/>
            <a:lstStyle/>
            <a:p>
              <a:pPr/>
              <a:r>
                <a:rPr dirty="0" lang="en-US"/>
                <a:t/>
              </a:r>
              <a:endParaRPr dirty="0" lang="en-US"/>
            </a:p>
          </p:txBody>
        </p:sp>
        <p:sp>
          <p:nvSpPr>
            <p:cNvPr id="4" name="object 4">
              <a:extLst>
                <a:ext uri="{C4D10D35-BAC2-421A-9F35-793D786DE983}">
                  <a16:creationId xmlns:a16="http://schemas.microsoft.com/office/drawing/2010/main" id="{776C7140-BD01-44F9-8FE6-009E0900C01B}"/>
                </a:ext>
              </a:extLst>
            </p:cNvPr>
            <p:cNvSpPr/>
            <p:nvPr/>
          </p:nvSpPr>
          <p:spPr>
            <a:xfrm rot="0">
              <a:off x="3642853" y="0"/>
              <a:ext cx="467995" cy="265430"/>
            </a:xfrm>
            <a:custGeom>
              <a:avLst/>
              <a:gdLst/>
              <a:ahLst/>
              <a:cxnLst/>
              <a:rect b="b" l="0" r="r" t="0"/>
              <a:pathLst>
                <a:path h="265430" w="467995">
                  <a:moveTo>
                    <a:pt x="202258" y="265329"/>
                  </a:moveTo>
                  <a:lnTo>
                    <a:pt x="0" y="62267"/>
                  </a:lnTo>
                  <a:lnTo>
                    <a:pt x="62267" y="0"/>
                  </a:lnTo>
                  <a:lnTo>
                    <a:pt x="467587" y="0"/>
                  </a:lnTo>
                  <a:lnTo>
                    <a:pt x="202258" y="265329"/>
                  </a:lnTo>
                  <a:close/>
                </a:path>
              </a:pathLst>
            </a:custGeom>
            <a:solidFill>
              <a:srgbClr val="6fb0d9"/>
            </a:solidFill>
          </p:spPr>
          <p:txBody>
            <a:bodyPr bIns="0" lIns="0" rIns="0" rtlCol="0" tIns="0" vert="horz" wrap="square"/>
            <a:lstStyle/>
            <a:p>
              <a:pPr/>
              <a:r>
                <a:rPr dirty="0" lang="en-US"/>
                <a:t/>
              </a:r>
              <a:endParaRPr dirty="0" lang="en-US"/>
            </a:p>
          </p:txBody>
        </p:sp>
      </p:grpSp>
      <p:grpSp>
        <p:nvGrpSpPr>
          <p:cNvPr id="5" name="object 5">
            <a:extLst>
              <a:ext uri="{F375FBF1-6249-423B-A672-590F4FB5365B}">
                <a16:creationId xmlns:a16="http://schemas.microsoft.com/office/drawing/2010/main" id="{CD7A15DB-BB67-4CF7-B15E-CC6E22AAEDC9}"/>
              </a:ext>
            </a:extLst>
          </p:cNvPr>
          <p:cNvGrpSpPr/>
          <p:nvPr/>
        </p:nvGrpSpPr>
        <p:grpSpPr>
          <a:xfrm rot="0">
            <a:off x="0" y="0"/>
            <a:ext cx="2156460" cy="2393315"/>
            <a:chOff x="0" y="0"/>
            <a:chExt cx="2156460" cy="2393315"/>
          </a:xfrm>
        </p:grpSpPr>
        <p:sp>
          <p:nvSpPr>
            <p:cNvPr id="6" name="object 6">
              <a:extLst>
                <a:ext uri="{844CB6D0-6B1C-4D22-AEA8-D35BD9B759ED}">
                  <a16:creationId xmlns:a16="http://schemas.microsoft.com/office/drawing/2010/main" id="{6F73AF7F-00ED-4B73-9C2A-E4C952CFAAD7}"/>
                </a:ext>
              </a:extLst>
            </p:cNvPr>
            <p:cNvSpPr/>
            <p:nvPr/>
          </p:nvSpPr>
          <p:spPr>
            <a:xfrm rot="0">
              <a:off x="1708791" y="0"/>
              <a:ext cx="447675" cy="386080"/>
            </a:xfrm>
            <a:custGeom>
              <a:avLst/>
              <a:gdLst/>
              <a:ahLst/>
              <a:cxnLst/>
              <a:rect b="b" l="0" r="r" t="0"/>
              <a:pathLst>
                <a:path h="386080" w="447675">
                  <a:moveTo>
                    <a:pt x="61287" y="385907"/>
                  </a:moveTo>
                  <a:lnTo>
                    <a:pt x="0" y="324620"/>
                  </a:lnTo>
                  <a:lnTo>
                    <a:pt x="324330" y="0"/>
                  </a:lnTo>
                  <a:lnTo>
                    <a:pt x="447539" y="0"/>
                  </a:lnTo>
                  <a:lnTo>
                    <a:pt x="61287" y="385907"/>
                  </a:lnTo>
                  <a:close/>
                </a:path>
              </a:pathLst>
            </a:custGeom>
            <a:solidFill>
              <a:srgbClr val="6fb0d9"/>
            </a:solidFill>
          </p:spPr>
          <p:txBody>
            <a:bodyPr bIns="0" lIns="0" rIns="0" rtlCol="0" tIns="0" vert="horz" wrap="square"/>
            <a:lstStyle/>
            <a:p>
              <a:pPr/>
              <a:r>
                <a:rPr dirty="0" lang="en-US"/>
                <a:t/>
              </a:r>
              <a:endParaRPr dirty="0" lang="en-US"/>
            </a:p>
          </p:txBody>
        </p:sp>
        <p:sp>
          <p:nvSpPr>
            <p:cNvPr id="7" name="object 7">
              <a:extLst>
                <a:ext uri="{4C6350D5-713E-4912-B2D0-C317786E5C35}">
                  <a16:creationId xmlns:a16="http://schemas.microsoft.com/office/drawing/2010/main" id="{8DF68E5C-A0C5-401D-9A70-55FF55212309}"/>
                </a:ext>
              </a:extLst>
            </p:cNvPr>
            <p:cNvSpPr/>
            <p:nvPr/>
          </p:nvSpPr>
          <p:spPr>
            <a:xfrm rot="0">
              <a:off x="923152" y="193985"/>
              <a:ext cx="1115695" cy="1115695"/>
            </a:xfrm>
            <a:custGeom>
              <a:avLst/>
              <a:gdLst/>
              <a:ahLst/>
              <a:cxnLst/>
              <a:rect b="b" l="0" r="r" t="0"/>
              <a:pathLst>
                <a:path h="1115695" w="1115695">
                  <a:moveTo>
                    <a:pt x="558218" y="1115634"/>
                  </a:moveTo>
                  <a:lnTo>
                    <a:pt x="0" y="557817"/>
                  </a:lnTo>
                  <a:lnTo>
                    <a:pt x="558218" y="0"/>
                  </a:lnTo>
                  <a:lnTo>
                    <a:pt x="1115634" y="557817"/>
                  </a:lnTo>
                  <a:lnTo>
                    <a:pt x="558218" y="1115634"/>
                  </a:lnTo>
                  <a:close/>
                </a:path>
              </a:pathLst>
            </a:custGeom>
            <a:solidFill>
              <a:srgbClr val="484b67"/>
            </a:solidFill>
          </p:spPr>
          <p:txBody>
            <a:bodyPr bIns="0" lIns="0" rIns="0" rtlCol="0" tIns="0" vert="horz" wrap="square"/>
            <a:lstStyle/>
            <a:p>
              <a:pPr/>
              <a:r>
                <a:rPr dirty="0" lang="en-US"/>
                <a:t/>
              </a:r>
              <a:endParaRPr dirty="0" lang="en-US"/>
            </a:p>
          </p:txBody>
        </p:sp>
        <p:sp>
          <p:nvSpPr>
            <p:cNvPr id="8" name="object 8">
              <a:extLst>
                <a:ext uri="{B6931F78-72A2-4DA8-A733-1651F3B84863}">
                  <a16:creationId xmlns:a16="http://schemas.microsoft.com/office/drawing/2010/main" id="{6A0EC201-6586-4384-8EC7-05FF2632DF00}"/>
                </a:ext>
              </a:extLst>
            </p:cNvPr>
            <p:cNvSpPr/>
            <p:nvPr/>
          </p:nvSpPr>
          <p:spPr>
            <a:xfrm rot="0">
              <a:off x="0" y="323723"/>
              <a:ext cx="1435735" cy="2069464"/>
            </a:xfrm>
            <a:custGeom>
              <a:avLst/>
              <a:gdLst/>
              <a:ahLst/>
              <a:cxnLst/>
              <a:rect b="b" l="0" r="r" t="0"/>
              <a:pathLst>
                <a:path h="2069464" w="1435735">
                  <a:moveTo>
                    <a:pt x="401278" y="2069169"/>
                  </a:moveTo>
                  <a:lnTo>
                    <a:pt x="0" y="1668201"/>
                  </a:lnTo>
                  <a:lnTo>
                    <a:pt x="0" y="401278"/>
                  </a:lnTo>
                  <a:lnTo>
                    <a:pt x="401278" y="0"/>
                  </a:lnTo>
                  <a:lnTo>
                    <a:pt x="1435461" y="1034985"/>
                  </a:lnTo>
                  <a:lnTo>
                    <a:pt x="401278" y="2069169"/>
                  </a:lnTo>
                  <a:close/>
                </a:path>
              </a:pathLst>
            </a:custGeom>
            <a:solidFill>
              <a:srgbClr val="6fb0d9"/>
            </a:solidFill>
          </p:spPr>
          <p:txBody>
            <a:bodyPr bIns="0" lIns="0" rIns="0" rtlCol="0" tIns="0" vert="horz" wrap="square"/>
            <a:lstStyle/>
            <a:p>
              <a:pPr/>
              <a:r>
                <a:rPr dirty="0" lang="en-US"/>
                <a:t/>
              </a:r>
              <a:endParaRPr dirty="0" lang="en-US"/>
            </a:p>
          </p:txBody>
        </p:sp>
      </p:grpSp>
      <p:sp>
        <p:nvSpPr>
          <p:cNvPr id="9" name="object 9">
            <a:extLst>
              <a:ext uri="{9E995405-78D9-432B-88DF-E1D07A573B7D}">
                <a16:creationId xmlns:a16="http://schemas.microsoft.com/office/drawing/2010/main" id="{23EAD110-E0F1-438D-88EC-32BE140B6319}"/>
              </a:ext>
            </a:extLst>
          </p:cNvPr>
          <p:cNvSpPr/>
          <p:nvPr/>
        </p:nvSpPr>
        <p:spPr>
          <a:xfrm rot="0">
            <a:off x="4255506" y="0"/>
            <a:ext cx="1599565" cy="1710688"/>
          </a:xfrm>
          <a:custGeom>
            <a:avLst/>
            <a:gdLst/>
            <a:ahLst/>
            <a:cxnLst/>
            <a:rect b="b" l="0" r="r" t="0"/>
            <a:pathLst>
              <a:path h="1710689" w="1599564">
                <a:moveTo>
                  <a:pt x="1034985" y="1710564"/>
                </a:moveTo>
                <a:lnTo>
                  <a:pt x="0" y="675579"/>
                </a:lnTo>
                <a:lnTo>
                  <a:pt x="676103" y="0"/>
                </a:lnTo>
                <a:lnTo>
                  <a:pt x="1393590" y="0"/>
                </a:lnTo>
                <a:lnTo>
                  <a:pt x="1599192" y="205602"/>
                </a:lnTo>
                <a:lnTo>
                  <a:pt x="1599192" y="1145920"/>
                </a:lnTo>
                <a:lnTo>
                  <a:pt x="1034985" y="1710564"/>
                </a:lnTo>
                <a:close/>
              </a:path>
            </a:pathLst>
          </a:custGeom>
          <a:solidFill>
            <a:srgbClr val="484b67"/>
          </a:solidFill>
        </p:spPr>
        <p:txBody>
          <a:bodyPr bIns="0" lIns="0" rIns="0" rtlCol="0" tIns="0" vert="horz" wrap="square"/>
          <a:lstStyle/>
          <a:p>
            <a:pPr/>
            <a:r>
              <a:rPr dirty="0" lang="en-US"/>
              <a:t/>
            </a:r>
            <a:endParaRPr dirty="0" lang="en-US"/>
          </a:p>
        </p:txBody>
      </p:sp>
      <p:sp>
        <p:nvSpPr>
          <p:cNvPr id="10" name="object 10">
            <a:extLst>
              <a:ext uri="{51C4BD19-9595-4275-A941-5C37AEE2A489}">
                <a16:creationId xmlns:a16="http://schemas.microsoft.com/office/drawing/2010/main" id="{DEEC375C-6FC4-4564-AF83-079AB2DDEB4C}"/>
              </a:ext>
            </a:extLst>
          </p:cNvPr>
          <p:cNvSpPr/>
          <p:nvPr/>
        </p:nvSpPr>
        <p:spPr>
          <a:xfrm rot="0">
            <a:off x="179630" y="0"/>
            <a:ext cx="1395729" cy="697864"/>
          </a:xfrm>
          <a:custGeom>
            <a:avLst/>
            <a:gdLst/>
            <a:ahLst/>
            <a:cxnLst/>
            <a:rect b="b" l="0" r="r" t="0"/>
            <a:pathLst>
              <a:path h="697865" w="1395730">
                <a:moveTo>
                  <a:pt x="697755" y="697484"/>
                </a:moveTo>
                <a:lnTo>
                  <a:pt x="0" y="0"/>
                </a:lnTo>
                <a:lnTo>
                  <a:pt x="1395510" y="0"/>
                </a:lnTo>
                <a:lnTo>
                  <a:pt x="697755" y="697484"/>
                </a:lnTo>
                <a:close/>
              </a:path>
            </a:pathLst>
          </a:custGeom>
          <a:solidFill>
            <a:srgbClr val="484b67"/>
          </a:solidFill>
        </p:spPr>
        <p:txBody>
          <a:bodyPr bIns="0" lIns="0" rIns="0" rtlCol="0" tIns="0" vert="horz" wrap="square"/>
          <a:lstStyle/>
          <a:p>
            <a:pPr/>
            <a:r>
              <a:rPr dirty="0" lang="en-US"/>
              <a:t/>
            </a:r>
            <a:endParaRPr dirty="0" lang="en-US"/>
          </a:p>
        </p:txBody>
      </p:sp>
      <p:sp>
        <p:nvSpPr>
          <p:cNvPr id="11" name="object 11">
            <a:extLst>
              <a:ext uri="{5D711584-F890-4251-AF15-85C3670AD1FD}">
                <a16:creationId xmlns:a16="http://schemas.microsoft.com/office/drawing/2010/main" id="{F4F97BAA-6AF9-4BEC-8389-E0EAA9F9FEF0}"/>
              </a:ext>
            </a:extLst>
          </p:cNvPr>
          <p:cNvSpPr txBox="1"/>
          <p:nvPr/>
        </p:nvSpPr>
        <p:spPr>
          <a:xfrm rot="0">
            <a:off x="936002" y="514350"/>
            <a:ext cx="3982688" cy="2731693"/>
          </a:xfrm>
          <a:prstGeom prst="rect">
            <a:avLst/>
          </a:prstGeom>
        </p:spPr>
        <p:txBody>
          <a:bodyPr bIns="0" lIns="0" rIns="0" rtlCol="0" tIns="12065" vert="horz" wrap="square">
            <a:spAutoFit/>
          </a:bodyPr>
          <a:lstStyle/>
          <a:p>
            <a:pPr algn="l" marL="12065" marR="5080">
              <a:lnSpc>
                <a:spcPct val="102000"/>
              </a:lnSpc>
              <a:spcBef>
                <a:spcPts val="95"/>
              </a:spcBef>
            </a:pPr>
            <a:r>
              <a:rPr b="1" dirty="0" lang="en-US" spc="-15" sz="700">
                <a:solidFill>
                  <a:srgbClr val="ffffff"/>
                </a:solidFill>
                <a:latin typeface="Trebuchet MS"/>
              </a:rPr>
              <a:t>Based on the provided code, it appears that you are training an </a:t>
            </a:r>
            <a:r>
              <a:rPr b="1" dirty="0" err="1" lang="en-US" spc="-15" sz="700">
                <a:solidFill>
                  <a:srgbClr val="ffffff"/>
                </a:solidFill>
                <a:latin typeface="Trebuchet MS"/>
              </a:rPr>
              <a:t>XGBoost</a:t>
            </a:r>
            <a:r>
              <a:rPr b="1" dirty="0" lang="en-US" spc="-15" sz="700">
                <a:solidFill>
                  <a:srgbClr val="ffffff"/>
                </a:solidFill>
                <a:latin typeface="Trebuchet MS"/>
              </a:rPr>
              <a:t> regression model to predict the 'cnt' variable. After performing grid search cross-validation and fitting the model, you are evaluating its performance on the validation set. The model's performance metrics on the validation set are as follows: </a:t>
            </a:r>
            <a:br>
              <a:rPr b="1" dirty="0" lang="en-US" spc="-15" sz="700">
                <a:solidFill>
                  <a:srgbClr val="ffffff"/>
                </a:solidFill>
                <a:latin typeface="Trebuchet MS"/>
              </a:rPr>
            </a:br>
            <a:r>
              <a:rPr b="1" dirty="0" lang="en-US" spc="-15" sz="700">
                <a:solidFill>
                  <a:srgbClr val="ffffff"/>
                </a:solidFill>
                <a:latin typeface="Trebuchet MS"/>
              </a:rPr>
              <a:t> </a:t>
            </a:r>
            <a:br>
              <a:rPr b="1" dirty="0" lang="en-US" spc="-15" sz="700">
                <a:solidFill>
                  <a:srgbClr val="ffffff"/>
                </a:solidFill>
                <a:latin typeface="Trebuchet MS"/>
              </a:rPr>
            </a:br>
            <a:r>
              <a:rPr b="1" dirty="0" lang="en-US" spc="-15" sz="700">
                <a:solidFill>
                  <a:srgbClr val="ffffff"/>
                </a:solidFill>
                <a:latin typeface="Trebuchet MS"/>
              </a:rPr>
              <a:t>- Mean Absolute Error (MAE): 399.845 </a:t>
            </a:r>
            <a:br>
              <a:rPr b="1" dirty="0" lang="en-US" spc="-15" sz="700">
                <a:solidFill>
                  <a:srgbClr val="ffffff"/>
                </a:solidFill>
                <a:latin typeface="Trebuchet MS"/>
              </a:rPr>
            </a:br>
            <a:r>
              <a:rPr b="1" dirty="0" lang="en-US" spc="-15" sz="700">
                <a:solidFill>
                  <a:srgbClr val="ffffff"/>
                </a:solidFill>
                <a:latin typeface="Trebuchet MS"/>
              </a:rPr>
              <a:t>- Mean Squared Error (</a:t>
            </a:r>
            <a:r>
              <a:rPr b="1" dirty="0" err="1" lang="en-US" spc="-15" sz="700">
                <a:solidFill>
                  <a:srgbClr val="ffffff"/>
                </a:solidFill>
                <a:latin typeface="Trebuchet MS"/>
              </a:rPr>
              <a:t>MSE</a:t>
            </a:r>
            <a:r>
              <a:rPr b="1" dirty="0" lang="en-US" spc="-15" sz="700">
                <a:solidFill>
                  <a:srgbClr val="ffffff"/>
                </a:solidFill>
                <a:latin typeface="Trebuchet MS"/>
              </a:rPr>
              <a:t>): 342169.432 </a:t>
            </a:r>
            <a:br>
              <a:rPr b="1" dirty="0" lang="en-US" spc="-15" sz="700">
                <a:solidFill>
                  <a:srgbClr val="ffffff"/>
                </a:solidFill>
                <a:latin typeface="Trebuchet MS"/>
              </a:rPr>
            </a:br>
            <a:r>
              <a:rPr b="1" dirty="0" lang="en-US" spc="-15" sz="700">
                <a:solidFill>
                  <a:srgbClr val="ffffff"/>
                </a:solidFill>
                <a:latin typeface="Trebuchet MS"/>
              </a:rPr>
              <a:t>- R-squared (R2): 0.901 </a:t>
            </a:r>
            <a:br>
              <a:rPr b="1" dirty="0" lang="en-US" spc="-15" sz="700">
                <a:solidFill>
                  <a:srgbClr val="ffffff"/>
                </a:solidFill>
                <a:latin typeface="Trebuchet MS"/>
              </a:rPr>
            </a:br>
            <a:r>
              <a:rPr b="1" dirty="0" lang="en-US" spc="-15" sz="700">
                <a:solidFill>
                  <a:srgbClr val="ffffff"/>
                </a:solidFill>
                <a:latin typeface="Trebuchet MS"/>
              </a:rPr>
              <a:t> </a:t>
            </a:r>
            <a:br>
              <a:rPr b="1" dirty="0" lang="en-US" spc="-15" sz="700">
                <a:solidFill>
                  <a:srgbClr val="ffffff"/>
                </a:solidFill>
                <a:latin typeface="Trebuchet MS"/>
              </a:rPr>
            </a:br>
            <a:r>
              <a:rPr b="1" dirty="0" lang="en-US" spc="-15" sz="700">
                <a:solidFill>
                  <a:srgbClr val="ffffff"/>
                </a:solidFill>
                <a:latin typeface="Trebuchet MS"/>
              </a:rPr>
              <a:t>Afterward, you create a pipeline with the </a:t>
            </a:r>
            <a:r>
              <a:rPr b="1" dirty="0" err="1" lang="en-US" spc="-15" sz="700">
                <a:solidFill>
                  <a:srgbClr val="ffffff"/>
                </a:solidFill>
                <a:latin typeface="Trebuchet MS"/>
              </a:rPr>
              <a:t>XGBoost</a:t>
            </a:r>
            <a:r>
              <a:rPr b="1" dirty="0" lang="en-US" spc="-15" sz="700">
                <a:solidFill>
                  <a:srgbClr val="ffffff"/>
                </a:solidFill>
                <a:latin typeface="Trebuchet MS"/>
              </a:rPr>
              <a:t> </a:t>
            </a:r>
            <a:r>
              <a:rPr b="1" dirty="0" err="1" lang="en-US" spc="-15" sz="700">
                <a:solidFill>
                  <a:srgbClr val="ffffff"/>
                </a:solidFill>
                <a:latin typeface="Trebuchet MS"/>
              </a:rPr>
              <a:t>regressor</a:t>
            </a:r>
            <a:r>
              <a:rPr b="1" dirty="0" lang="en-US" spc="-15" sz="700">
                <a:solidFill>
                  <a:srgbClr val="ffffff"/>
                </a:solidFill>
                <a:latin typeface="Trebuchet MS"/>
              </a:rPr>
              <a:t> and fit it on the training set. You then use this pipeline to predict the 'cnt' variable on the test set. The performance metrics on the test set are: </a:t>
            </a:r>
            <a:br>
              <a:rPr b="1" dirty="0" lang="en-US" spc="-15" sz="700">
                <a:solidFill>
                  <a:srgbClr val="ffffff"/>
                </a:solidFill>
                <a:latin typeface="Trebuchet MS"/>
              </a:rPr>
            </a:br>
            <a:r>
              <a:rPr b="1" dirty="0" lang="en-US" spc="-15" sz="700">
                <a:solidFill>
                  <a:srgbClr val="ffffff"/>
                </a:solidFill>
                <a:latin typeface="Trebuchet MS"/>
              </a:rPr>
              <a:t> </a:t>
            </a:r>
            <a:br>
              <a:rPr b="1" dirty="0" lang="en-US" spc="-15" sz="700">
                <a:solidFill>
                  <a:srgbClr val="ffffff"/>
                </a:solidFill>
                <a:latin typeface="Trebuchet MS"/>
              </a:rPr>
            </a:br>
            <a:r>
              <a:rPr b="1" dirty="0" lang="en-US" spc="-15" sz="700">
                <a:solidFill>
                  <a:srgbClr val="ffffff"/>
                </a:solidFill>
                <a:latin typeface="Trebuchet MS"/>
              </a:rPr>
              <a:t>- R-squared (R2) score: 0.883 </a:t>
            </a:r>
            <a:br>
              <a:rPr b="1" dirty="0" lang="en-US" spc="-15" sz="700">
                <a:solidFill>
                  <a:srgbClr val="ffffff"/>
                </a:solidFill>
                <a:latin typeface="Trebuchet MS"/>
              </a:rPr>
            </a:br>
            <a:r>
              <a:rPr b="1" dirty="0" lang="en-US" spc="-15" sz="700">
                <a:solidFill>
                  <a:srgbClr val="ffffff"/>
                </a:solidFill>
                <a:latin typeface="Trebuchet MS"/>
              </a:rPr>
              <a:t>- Mean Absolute Error (MAE): 530.279 </a:t>
            </a:r>
            <a:br>
              <a:rPr b="1" dirty="0" lang="en-US" spc="-15" sz="700">
                <a:solidFill>
                  <a:srgbClr val="ffffff"/>
                </a:solidFill>
                <a:latin typeface="Trebuchet MS"/>
              </a:rPr>
            </a:br>
            <a:r>
              <a:rPr b="1" dirty="0" lang="en-US" spc="-15" sz="700">
                <a:solidFill>
                  <a:srgbClr val="ffffff"/>
                </a:solidFill>
                <a:latin typeface="Trebuchet MS"/>
              </a:rPr>
              <a:t> </a:t>
            </a:r>
            <a:br>
              <a:rPr b="1" dirty="0" lang="en-US" spc="-15" sz="700">
                <a:solidFill>
                  <a:srgbClr val="ffffff"/>
                </a:solidFill>
                <a:latin typeface="Trebuchet MS"/>
              </a:rPr>
            </a:br>
            <a:r>
              <a:rPr b="1" dirty="0" lang="en-US" spc="-15" sz="700">
                <a:solidFill>
                  <a:srgbClr val="ffffff"/>
                </a:solidFill>
                <a:latin typeface="Trebuchet MS"/>
              </a:rPr>
              <a:t>Finally, you visualize the distribution of the actual 'cnt' values (in orange) and the predicted 'cnt' values (in blue) using a </a:t>
            </a:r>
            <a:r>
              <a:rPr b="1" dirty="0" err="1" lang="en-US" spc="-15" sz="700">
                <a:solidFill>
                  <a:srgbClr val="ffffff"/>
                </a:solidFill>
                <a:latin typeface="Trebuchet MS"/>
              </a:rPr>
              <a:t>seaborn</a:t>
            </a:r>
            <a:r>
              <a:rPr b="1" dirty="0" lang="en-US" spc="-15" sz="700">
                <a:solidFill>
                  <a:srgbClr val="ffffff"/>
                </a:solidFill>
                <a:latin typeface="Trebuchet MS"/>
              </a:rPr>
              <a:t> </a:t>
            </a:r>
            <a:r>
              <a:rPr b="1" dirty="0" err="1" lang="en-US" spc="-15" sz="700">
                <a:solidFill>
                  <a:srgbClr val="ffffff"/>
                </a:solidFill>
                <a:latin typeface="Trebuchet MS"/>
              </a:rPr>
              <a:t>distplot</a:t>
            </a:r>
            <a:r>
              <a:rPr b="1" dirty="0" lang="en-US" spc="-15" sz="700">
                <a:solidFill>
                  <a:srgbClr val="ffffff"/>
                </a:solidFill>
                <a:latin typeface="Trebuchet MS"/>
              </a:rPr>
              <a:t>. </a:t>
            </a:r>
            <a:br>
              <a:rPr b="1" dirty="0" lang="en-US" spc="-15" sz="700">
                <a:solidFill>
                  <a:srgbClr val="ffffff"/>
                </a:solidFill>
                <a:latin typeface="Trebuchet MS"/>
              </a:rPr>
            </a:br>
            <a:r>
              <a:rPr b="1" dirty="0" lang="en-US" spc="-15" sz="700">
                <a:solidFill>
                  <a:srgbClr val="ffffff"/>
                </a:solidFill>
                <a:latin typeface="Trebuchet MS"/>
              </a:rPr>
              <a:t> </a:t>
            </a:r>
            <a:br>
              <a:rPr b="1" dirty="0" lang="en-US" spc="-15" sz="700">
                <a:solidFill>
                  <a:srgbClr val="ffffff"/>
                </a:solidFill>
                <a:latin typeface="Trebuchet MS"/>
              </a:rPr>
            </a:br>
            <a:r>
              <a:rPr b="1" dirty="0" lang="en-US" spc="-15" sz="700">
                <a:solidFill>
                  <a:srgbClr val="ffffff"/>
                </a:solidFill>
                <a:latin typeface="Trebuchet MS"/>
              </a:rPr>
              <a:t>Based on the provided information, the conclusion is that the </a:t>
            </a:r>
            <a:r>
              <a:rPr b="1" dirty="0" err="1" lang="en-US" spc="-15" sz="700">
                <a:solidFill>
                  <a:srgbClr val="ffffff"/>
                </a:solidFill>
                <a:latin typeface="Trebuchet MS"/>
              </a:rPr>
              <a:t>XGBoost</a:t>
            </a:r>
            <a:r>
              <a:rPr b="1" dirty="0" lang="en-US" spc="-15" sz="700">
                <a:solidFill>
                  <a:srgbClr val="ffffff"/>
                </a:solidFill>
                <a:latin typeface="Trebuchet MS"/>
              </a:rPr>
              <a:t> regression model performs reasonably well, with an R2 score of approximately 0.901 on the validation set and 0.883 on the test set. The MAE values indicate that, on average, the model's predictions have an absolute difference of around 399.845 on the validation set and 530.279 on the test set. The visualization allows you to compare the distribution of the actual and predicted 'cnt' values.</a:t>
            </a:r>
            <a:endParaRPr b="1" dirty="0" lang="en-US" spc="-15" sz="700">
              <a:solidFill>
                <a:srgbClr val="ffffff"/>
              </a:solidFill>
              <a:latin typeface="Trebuchet MS"/>
            </a:endParaRPr>
          </a:p>
        </p:txBody>
      </p:sp>
      <p:sp>
        <p:nvSpPr>
          <p:cNvPr id="12" name="object 12">
            <a:extLst>
              <a:ext uri="{899BDD4A-E1BF-4372-8AB3-F67978A4ABE0}">
                <a16:creationId xmlns:a16="http://schemas.microsoft.com/office/drawing/2010/main" id="{49B0F48E-80E6-4B54-BB0D-F26B4A9C9A7F}"/>
              </a:ext>
            </a:extLst>
          </p:cNvPr>
          <p:cNvSpPr>
            <a:spLocks noGrp="true"/>
          </p:cNvSpPr>
          <p:nvPr>
            <p:ph type="title"/>
          </p:nvPr>
        </p:nvSpPr>
        <p:spPr>
          <a:xfrm rot="0">
            <a:off x="2150726" y="68389"/>
            <a:ext cx="1377949" cy="357505"/>
          </a:xfrm>
          <a:prstGeom prst="rect">
            <a:avLst/>
          </a:prstGeom>
        </p:spPr>
        <p:txBody>
          <a:bodyPr bIns="0" lIns="0" rIns="0" rtlCol="0" tIns="15875" vert="horz" wrap="square">
            <a:spAutoFit/>
          </a:bodyPr>
          <a:lstStyle/>
          <a:p>
            <a:pPr marL="12700">
              <a:lnSpc>
                <a:spcPct val="100000"/>
              </a:lnSpc>
              <a:spcBef>
                <a:spcPts val="125"/>
              </a:spcBef>
            </a:pPr>
            <a:r>
              <a:rPr dirty="0" lang="en-US" spc="-70" sz="2150"/>
              <a:t>C</a:t>
            </a:r>
            <a:r>
              <a:rPr dirty="0" lang="en-US" spc="25" sz="2150"/>
              <a:t>o</a:t>
            </a:r>
            <a:r>
              <a:rPr dirty="0" lang="en-US" spc="-15" sz="2150"/>
              <a:t>n</a:t>
            </a:r>
            <a:r>
              <a:rPr dirty="0" lang="en-US" spc="45" sz="2150"/>
              <a:t>c</a:t>
            </a:r>
            <a:r>
              <a:rPr dirty="0" lang="en-US" spc="-5" sz="2150"/>
              <a:t>l</a:t>
            </a:r>
            <a:r>
              <a:rPr dirty="0" lang="en-US" spc="5" sz="2150"/>
              <a:t>u</a:t>
            </a:r>
            <a:r>
              <a:rPr dirty="0" lang="en-US" spc="10" sz="2150"/>
              <a:t>s</a:t>
            </a:r>
            <a:r>
              <a:rPr dirty="0" lang="en-US" spc="-25" sz="2150"/>
              <a:t>i</a:t>
            </a:r>
            <a:r>
              <a:rPr dirty="0" lang="en-US" spc="25" sz="2150"/>
              <a:t>o</a:t>
            </a:r>
            <a:r>
              <a:rPr dirty="0" lang="en-US" spc="-15" sz="2150"/>
              <a:t>n</a:t>
            </a:r>
            <a:endParaRPr dirty="0" lang="en-US" spc="-15" sz="2150"/>
          </a:p>
        </p:txBody>
      </p:sp>
      <p:sp>
        <p:nvSpPr>
          <p:cNvPr id="13" name="object 13">
            <a:extLst>
              <a:ext uri="{3E8DA772-354D-4700-ADFD-6C78D27F20EA}">
                <a16:creationId xmlns:a16="http://schemas.microsoft.com/office/drawing/2010/main" id="{F84198F9-AE53-42DA-A01F-01583B775E1F}"/>
              </a:ext>
            </a:extLst>
          </p:cNvPr>
          <p:cNvSpPr/>
          <p:nvPr/>
        </p:nvSpPr>
        <p:spPr>
          <a:xfrm rot="0">
            <a:off x="2233736" y="420157"/>
            <a:ext cx="1251584" cy="29209"/>
          </a:xfrm>
          <a:custGeom>
            <a:avLst/>
            <a:gdLst/>
            <a:ahLst/>
            <a:cxnLst/>
            <a:rect b="b" l="0" r="r" t="0"/>
            <a:pathLst>
              <a:path h="29209" w="1251585">
                <a:moveTo>
                  <a:pt x="1251000" y="0"/>
                </a:moveTo>
                <a:lnTo>
                  <a:pt x="0" y="0"/>
                </a:lnTo>
                <a:lnTo>
                  <a:pt x="0" y="28714"/>
                </a:lnTo>
                <a:lnTo>
                  <a:pt x="1251000" y="28714"/>
                </a:lnTo>
                <a:lnTo>
                  <a:pt x="1251000" y="0"/>
                </a:lnTo>
                <a:close/>
              </a:path>
            </a:pathLst>
          </a:custGeom>
          <a:solidFill>
            <a:srgbClr val="6fb0d9"/>
          </a:solidFill>
        </p:spPr>
        <p:txBody>
          <a:bodyPr bIns="0" lIns="0" rIns="0" rtlCol="0" tIns="0" vert="horz" wrap="square"/>
          <a:lstStyle/>
          <a:p>
            <a:pPr/>
            <a:r>
              <a:rPr dirty="0" lang="en-US"/>
              <a:t/>
            </a:r>
            <a:endParaRPr dirty="0" lang="en-US"/>
          </a:p>
        </p:txBody>
      </p:sp>
    </p:spTree>
    <p:extLst>
      <p:ext uri="{851AF087-10D6-4B2C-A1DD-42B9BB5E925B}">
        <p14:creationId xmlns:p14="http://schemas.microsoft.com/office/powerpoint/2010/main" val="1684490170921"/>
      </p:ext>
    </p:extLst>
  </p:cSld>
  <p:clrMapOvr>
    <a:masterClrMapping/>
  </p:clrMapOvr>
</p:sld>
</file>

<file path=ppt/slides/slide17.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8">
    <p:spTree>
      <p:nvGrpSpPr>
        <p:cNvPr id="1" name=""/>
        <p:cNvGrpSpPr/>
        <p:nvPr/>
      </p:nvGrpSpPr>
      <p:grpSpPr>
        <a:xfrm>
          <a:off x="0" y="0"/>
          <a:ext cx="0" cy="0"/>
          <a:chOff x="0" y="0"/>
          <a:chExt cx="0" cy="0"/>
        </a:xfrm>
      </p:grpSpPr>
      <p:grpSp>
        <p:nvGrpSpPr>
          <p:cNvPr id="2" name="object 2">
            <a:extLst>
              <a:ext uri="{9D34B294-DE14-4AA3-A12A-317A222C170F}">
                <a16:creationId xmlns:a16="http://schemas.microsoft.com/office/drawing/2010/main" id="{138F2F03-998D-4971-B11A-0CCB8F590590}"/>
              </a:ext>
            </a:extLst>
          </p:cNvPr>
          <p:cNvGrpSpPr/>
          <p:nvPr/>
        </p:nvGrpSpPr>
        <p:grpSpPr>
          <a:xfrm rot="0">
            <a:off x="3172183" y="715162"/>
            <a:ext cx="2682874" cy="2069464"/>
            <a:chOff x="3172183" y="715162"/>
            <a:chExt cx="2682874" cy="2069464"/>
          </a:xfrm>
        </p:grpSpPr>
        <p:sp>
          <p:nvSpPr>
            <p:cNvPr id="3" name="object 3">
              <a:extLst>
                <a:ext uri="{C061AC2F-C2C4-435B-9968-369F28ABFA08}">
                  <a16:creationId xmlns:a16="http://schemas.microsoft.com/office/drawing/2010/main" id="{F8B894C2-5F9F-4EC6-9B62-988885772A94}"/>
                </a:ext>
              </a:extLst>
            </p:cNvPr>
            <p:cNvSpPr/>
            <p:nvPr/>
          </p:nvSpPr>
          <p:spPr>
            <a:xfrm rot="0">
              <a:off x="3576180" y="715162"/>
              <a:ext cx="2279015" cy="2069464"/>
            </a:xfrm>
            <a:custGeom>
              <a:avLst/>
              <a:gdLst/>
              <a:ahLst/>
              <a:cxnLst/>
              <a:rect b="b" l="0" r="r" t="0"/>
              <a:pathLst>
                <a:path h="2069464" w="2279015">
                  <a:moveTo>
                    <a:pt x="943876" y="1212126"/>
                  </a:moveTo>
                  <a:lnTo>
                    <a:pt x="558622" y="826871"/>
                  </a:lnTo>
                  <a:lnTo>
                    <a:pt x="0" y="1384681"/>
                  </a:lnTo>
                  <a:lnTo>
                    <a:pt x="386067" y="1769935"/>
                  </a:lnTo>
                  <a:lnTo>
                    <a:pt x="943876" y="1212126"/>
                  </a:lnTo>
                  <a:close/>
                </a:path>
                <a:path h="2069464" w="2279015">
                  <a:moveTo>
                    <a:pt x="2278507" y="392353"/>
                  </a:moveTo>
                  <a:lnTo>
                    <a:pt x="1886318" y="0"/>
                  </a:lnTo>
                  <a:lnTo>
                    <a:pt x="851738" y="1034986"/>
                  </a:lnTo>
                  <a:lnTo>
                    <a:pt x="1886318" y="2069172"/>
                  </a:lnTo>
                  <a:lnTo>
                    <a:pt x="2278507" y="1677136"/>
                  </a:lnTo>
                  <a:lnTo>
                    <a:pt x="2278507" y="392353"/>
                  </a:lnTo>
                  <a:close/>
                </a:path>
              </a:pathLst>
            </a:custGeom>
            <a:solidFill>
              <a:srgbClr val="484b67"/>
            </a:solidFill>
          </p:spPr>
          <p:txBody>
            <a:bodyPr bIns="0" lIns="0" rIns="0" rtlCol="0" tIns="0" vert="horz" wrap="square"/>
            <a:lstStyle/>
            <a:p>
              <a:pPr/>
              <a:r>
                <a:rPr dirty="0" lang="en-US"/>
                <a:t/>
              </a:r>
              <a:endParaRPr dirty="0" lang="en-US"/>
            </a:p>
          </p:txBody>
        </p:sp>
        <p:sp>
          <p:nvSpPr>
            <p:cNvPr id="4" name="object 4">
              <a:extLst>
                <a:ext uri="{704D870A-FC60-46C3-A009-6F19561A0BE3}">
                  <a16:creationId xmlns:a16="http://schemas.microsoft.com/office/drawing/2010/main" id="{8E37518E-091F-40E5-AEE7-DCD8B3D8975D}"/>
                </a:ext>
              </a:extLst>
            </p:cNvPr>
            <p:cNvSpPr/>
            <p:nvPr/>
          </p:nvSpPr>
          <p:spPr>
            <a:xfrm rot="0">
              <a:off x="3172180" y="1040320"/>
              <a:ext cx="993140" cy="1090295"/>
            </a:xfrm>
            <a:custGeom>
              <a:avLst/>
              <a:gdLst/>
              <a:ahLst/>
              <a:cxnLst/>
              <a:rect b="b" l="0" r="r" t="0"/>
              <a:pathLst>
                <a:path h="1090295" w="993139">
                  <a:moveTo>
                    <a:pt x="953528" y="61277"/>
                  </a:moveTo>
                  <a:lnTo>
                    <a:pt x="892238" y="0"/>
                  </a:lnTo>
                  <a:lnTo>
                    <a:pt x="0" y="891451"/>
                  </a:lnTo>
                  <a:lnTo>
                    <a:pt x="62077" y="953528"/>
                  </a:lnTo>
                  <a:lnTo>
                    <a:pt x="953528" y="61277"/>
                  </a:lnTo>
                  <a:close/>
                </a:path>
                <a:path h="1090295" w="993139">
                  <a:moveTo>
                    <a:pt x="993127" y="532206"/>
                  </a:moveTo>
                  <a:lnTo>
                    <a:pt x="790067" y="329145"/>
                  </a:lnTo>
                  <a:lnTo>
                    <a:pt x="232244" y="886968"/>
                  </a:lnTo>
                  <a:lnTo>
                    <a:pt x="435305" y="1090028"/>
                  </a:lnTo>
                  <a:lnTo>
                    <a:pt x="993127" y="532206"/>
                  </a:lnTo>
                  <a:close/>
                </a:path>
              </a:pathLst>
            </a:custGeom>
            <a:solidFill>
              <a:srgbClr val="6fb0d9"/>
            </a:solidFill>
          </p:spPr>
          <p:txBody>
            <a:bodyPr bIns="0" lIns="0" rIns="0" rtlCol="0" tIns="0" vert="horz" wrap="square"/>
            <a:lstStyle/>
            <a:p>
              <a:pPr/>
              <a:r>
                <a:rPr dirty="0" lang="en-US"/>
                <a:t/>
              </a:r>
              <a:endParaRPr dirty="0" lang="en-US"/>
            </a:p>
          </p:txBody>
        </p:sp>
      </p:grpSp>
      <p:sp>
        <p:nvSpPr>
          <p:cNvPr id="5" name="object 5">
            <a:extLst>
              <a:ext uri="{A6FD5B10-F269-4F45-9EF4-0B7075541AF1}">
                <a16:creationId xmlns:a16="http://schemas.microsoft.com/office/drawing/2010/main" id="{5DD26704-F062-4257-A325-FD0F35FAB048}"/>
              </a:ext>
            </a:extLst>
          </p:cNvPr>
          <p:cNvSpPr>
            <a:spLocks noGrp="true"/>
          </p:cNvSpPr>
          <p:nvPr>
            <p:ph type="title"/>
          </p:nvPr>
        </p:nvSpPr>
        <p:spPr>
          <a:xfrm rot="0">
            <a:off x="711119" y="719881"/>
            <a:ext cx="1950720" cy="723900"/>
          </a:xfrm>
          <a:prstGeom prst="rect">
            <a:avLst/>
          </a:prstGeom>
        </p:spPr>
        <p:txBody>
          <a:bodyPr bIns="0" lIns="0" rIns="0" rtlCol="0" tIns="16510" vert="horz" wrap="square">
            <a:spAutoFit/>
          </a:bodyPr>
          <a:lstStyle/>
          <a:p>
            <a:pPr marL="12700">
              <a:lnSpc>
                <a:spcPct val="100000"/>
              </a:lnSpc>
              <a:spcBef>
                <a:spcPts val="130"/>
              </a:spcBef>
            </a:pPr>
            <a:r>
              <a:rPr dirty="0" lang="en-US" spc="55" sz="4550" u="sng">
                <a:solidFill>
                  <a:srgbClr val="6fb0d9"/>
                </a:solidFill>
              </a:rPr>
              <a:t>T</a:t>
            </a:r>
            <a:r>
              <a:rPr dirty="0" lang="en-US" spc="-25" sz="4550" u="sng">
                <a:solidFill>
                  <a:srgbClr val="6fb0d9"/>
                </a:solidFill>
              </a:rPr>
              <a:t>h</a:t>
            </a:r>
            <a:r>
              <a:rPr dirty="0" lang="en-US" spc="65" sz="4550" u="sng">
                <a:solidFill>
                  <a:srgbClr val="6fb0d9"/>
                </a:solidFill>
              </a:rPr>
              <a:t>a</a:t>
            </a:r>
            <a:r>
              <a:rPr dirty="0" lang="en-US" spc="-45" sz="4550" u="sng">
                <a:solidFill>
                  <a:srgbClr val="6fb0d9"/>
                </a:solidFill>
              </a:rPr>
              <a:t>n</a:t>
            </a:r>
            <a:r>
              <a:rPr dirty="0" lang="en-US" spc="204" sz="4550" u="sng">
                <a:solidFill>
                  <a:srgbClr val="6fb0d9"/>
                </a:solidFill>
              </a:rPr>
              <a:t>k</a:t>
            </a:r>
            <a:r>
              <a:rPr dirty="0" lang="en-US" spc="30" sz="4550" u="sng">
                <a:solidFill>
                  <a:srgbClr val="6fb0d9"/>
                </a:solidFill>
              </a:rPr>
              <a:t>s</a:t>
            </a:r>
            <a:endParaRPr dirty="0" lang="en-US" spc="30" sz="4550" u="sng">
              <a:solidFill>
                <a:srgbClr val="6fb0d9"/>
              </a:solidFill>
            </a:endParaRPr>
          </a:p>
        </p:txBody>
      </p:sp>
      <p:sp>
        <p:nvSpPr>
          <p:cNvPr hidden="false" id="6" name="">
            <a:extLst>
              <a:ext uri="{AE2F82F1-267D-4509-8A3F-A485FE23D464}">
                <a16:creationId xmlns:a16="http://schemas.microsoft.com/office/drawing/2010/main" id="{A566F0B1-18C9-4290-9287-7D0ED72C9B5E}"/>
              </a:ext>
            </a:extLst>
          </p:cNvPr>
          <p:cNvSpPr txBox="1">
            <a:spLocks noGrp="true"/>
          </p:cNvSpPr>
          <p:nvPr/>
        </p:nvSpPr>
        <p:spPr>
          <a:xfrm rot="0">
            <a:off x="268100" y="1414062"/>
            <a:ext cx="2194779" cy="671664"/>
          </a:xfrm>
          <a:prstGeom prst="rect">
            <a:avLst/>
          </a:prstGeom>
          <a:ln w="0">
            <a:noFill/>
            <a:round/>
          </a:ln>
          <a:effectLst/>
        </p:spPr>
        <p:txBody>
          <a:bodyPr anchor="t" bIns="0" lIns="0" numCol="1" rIns="0" rtlCol="0" spcCol="0" tIns="16510" vert="horz" wrap="square">
            <a:spAutoFit/>
          </a:bodyPr>
          <a:lstStyle>
            <a:lvl1pPr algn="l" lvl="0" marL="0" rtl="false">
              <a:lnSpc>
                <a:spcPct val="100000"/>
              </a:lnSpc>
              <a:spcBef>
                <a:spcPts val="0"/>
              </a:spcBef>
              <a:spcAft>
                <a:spcPts val="0"/>
              </a:spcAft>
              <a:defRPr b="0" dirty="0" i="0" lang="en-US" sz="1950">
                <a:solidFill>
                  <a:schemeClr val="bg1"/>
                </a:solidFill>
                <a:latin typeface="Georgia"/>
              </a:defRPr>
            </a:lvl1pPr>
            <a:lvl2pPr algn="l" lvl="1" marL="457200" rtl="false">
              <a:lnSpc>
                <a:spcPct val="100000"/>
              </a:lnSpc>
              <a:spcBef>
                <a:spcPts val="0"/>
              </a:spcBef>
              <a:spcAft>
                <a:spcPts val="0"/>
              </a:spcAft>
              <a:defRPr dirty="0" lang="en-US" sz="1800">
                <a:solidFill>
                  <a:schemeClr val="tx1"/>
                </a:solidFill>
                <a:latin typeface="Calibri"/>
              </a:defRPr>
            </a:lvl2pPr>
            <a:lvl3pPr algn="l" lvl="2" marL="914400" rtl="false">
              <a:lnSpc>
                <a:spcPct val="100000"/>
              </a:lnSpc>
              <a:spcBef>
                <a:spcPts val="0"/>
              </a:spcBef>
              <a:spcAft>
                <a:spcPts val="0"/>
              </a:spcAft>
              <a:defRPr dirty="0" lang="en-US" sz="1800">
                <a:solidFill>
                  <a:schemeClr val="tx1"/>
                </a:solidFill>
                <a:latin typeface="Calibri"/>
              </a:defRPr>
            </a:lvl3pPr>
            <a:lvl4pPr algn="l" lvl="3" marL="1371600" rtl="false">
              <a:lnSpc>
                <a:spcPct val="100000"/>
              </a:lnSpc>
              <a:spcBef>
                <a:spcPts val="0"/>
              </a:spcBef>
              <a:spcAft>
                <a:spcPts val="0"/>
              </a:spcAft>
              <a:defRPr dirty="0" lang="en-US" sz="1800">
                <a:solidFill>
                  <a:schemeClr val="tx1"/>
                </a:solidFill>
                <a:latin typeface="Calibri"/>
              </a:defRPr>
            </a:lvl4pPr>
            <a:lvl5pPr algn="l" lvl="4" marL="1828800" rtl="false">
              <a:lnSpc>
                <a:spcPct val="100000"/>
              </a:lnSpc>
              <a:spcBef>
                <a:spcPts val="0"/>
              </a:spcBef>
              <a:spcAft>
                <a:spcPts val="0"/>
              </a:spcAft>
              <a:defRPr dirty="0" lang="en-US" sz="1800">
                <a:solidFill>
                  <a:schemeClr val="tx1"/>
                </a:solidFill>
                <a:latin typeface="Calibri"/>
              </a:defRPr>
            </a:lvl5pPr>
            <a:lvl6pPr algn="l" lvl="5" marL="2286000" rtl="false">
              <a:lnSpc>
                <a:spcPct val="100000"/>
              </a:lnSpc>
              <a:spcBef>
                <a:spcPts val="0"/>
              </a:spcBef>
              <a:spcAft>
                <a:spcPts val="0"/>
              </a:spcAft>
              <a:defRPr dirty="0" lang="en-US" sz="1800">
                <a:solidFill>
                  <a:schemeClr val="tx1"/>
                </a:solidFill>
                <a:latin typeface="Calibri"/>
              </a:defRPr>
            </a:lvl6pPr>
            <a:lvl7pPr algn="l" lvl="6" marL="2743200" rtl="false">
              <a:lnSpc>
                <a:spcPct val="100000"/>
              </a:lnSpc>
              <a:spcBef>
                <a:spcPts val="0"/>
              </a:spcBef>
              <a:spcAft>
                <a:spcPts val="0"/>
              </a:spcAft>
              <a:defRPr dirty="0" lang="en-US" sz="1800">
                <a:solidFill>
                  <a:schemeClr val="tx1"/>
                </a:solidFill>
                <a:latin typeface="Calibri"/>
              </a:defRPr>
            </a:lvl7pPr>
            <a:lvl8pPr algn="l" lvl="7" marL="3200400" rtl="false">
              <a:lnSpc>
                <a:spcPct val="100000"/>
              </a:lnSpc>
              <a:spcBef>
                <a:spcPts val="0"/>
              </a:spcBef>
              <a:spcAft>
                <a:spcPts val="0"/>
              </a:spcAft>
              <a:defRPr dirty="0" lang="en-US" sz="1800">
                <a:solidFill>
                  <a:schemeClr val="tx1"/>
                </a:solidFill>
                <a:latin typeface="Calibri"/>
              </a:defRPr>
            </a:lvl8pPr>
            <a:lvl9pPr algn="l" lvl="8" marL="3657600" rtl="false">
              <a:lnSpc>
                <a:spcPct val="100000"/>
              </a:lnSpc>
              <a:spcBef>
                <a:spcPts val="0"/>
              </a:spcBef>
              <a:spcAft>
                <a:spcPts val="0"/>
              </a:spcAft>
              <a:defRPr dirty="0" lang="en-US" sz="1800">
                <a:solidFill>
                  <a:schemeClr val="tx1"/>
                </a:solidFill>
                <a:latin typeface="Calibri"/>
              </a:defRPr>
            </a:lvl9pPr>
          </a:lstStyle>
          <a:p>
            <a:pPr algn="l" lvl="2" marL="927100" rtl="false">
              <a:lnSpc>
                <a:spcPct val="100000"/>
              </a:lnSpc>
              <a:spcBef>
                <a:spcPts val="130"/>
              </a:spcBef>
              <a:spcAft>
                <a:spcPts val="0"/>
              </a:spcAft>
            </a:pPr>
            <a:r>
              <a:rPr b="0" dirty="0" i="0" lang="en-US" spc="55" sz="4300" u="sng">
                <a:solidFill>
                  <a:srgbClr val="6fb0d9"/>
                </a:solidFill>
                <a:latin typeface="Georgia"/>
              </a:rPr>
              <a:t>you</a:t>
            </a:r>
            <a:endParaRPr b="0" dirty="0" i="0" lang="en-US" spc="55" sz="4300" u="sng">
              <a:solidFill>
                <a:srgbClr val="6fb0d9"/>
              </a:solidFill>
              <a:latin typeface="Georgia"/>
            </a:endParaRPr>
          </a:p>
        </p:txBody>
      </p:sp>
    </p:spTree>
    <p:extLst>
      <p:ext uri="{B0FEB098-A622-4F68-B902-6AFFB0D759EB}">
        <p14:creationId xmlns:p14="http://schemas.microsoft.com/office/powerpoint/2010/main" val="1684490170925"/>
      </p:ext>
    </p:extLst>
  </p:cSld>
  <p:clrMapOvr>
    <a:masterClrMapping/>
  </p:clrMapOvr>
</p:sld>
</file>

<file path=ppt/slides/slide2.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2">
    <p:spTree>
      <p:nvGrpSpPr>
        <p:cNvPr id="1" name=""/>
        <p:cNvGrpSpPr/>
        <p:nvPr/>
      </p:nvGrpSpPr>
      <p:grpSpPr>
        <a:xfrm>
          <a:off x="0" y="0"/>
          <a:ext cx="0" cy="0"/>
          <a:chOff x="0" y="0"/>
          <a:chExt cx="0" cy="0"/>
        </a:xfrm>
      </p:grpSpPr>
      <p:sp>
        <p:nvSpPr>
          <p:cNvPr id="2" name="object 2">
            <a:extLst>
              <a:ext uri="{CDD9C122-DC88-4B11-A7D9-8D15EC94A8EA}">
                <a16:creationId xmlns:a16="http://schemas.microsoft.com/office/drawing/2010/main" id="{A5E5E213-D661-452B-BE71-3B9E821E57F3}"/>
              </a:ext>
            </a:extLst>
          </p:cNvPr>
          <p:cNvSpPr/>
          <p:nvPr/>
        </p:nvSpPr>
        <p:spPr>
          <a:xfrm rot="0">
            <a:off x="1052699" y="0"/>
            <a:ext cx="1089660" cy="544830"/>
          </a:xfrm>
          <a:custGeom>
            <a:avLst/>
            <a:gdLst/>
            <a:ahLst/>
            <a:cxnLst/>
            <a:rect b="b" l="0" r="r" t="0"/>
            <a:pathLst>
              <a:path h="544830" w="1089660">
                <a:moveTo>
                  <a:pt x="544626" y="544626"/>
                </a:moveTo>
                <a:lnTo>
                  <a:pt x="0" y="0"/>
                </a:lnTo>
                <a:lnTo>
                  <a:pt x="1089252" y="0"/>
                </a:lnTo>
                <a:lnTo>
                  <a:pt x="544626" y="544626"/>
                </a:lnTo>
                <a:close/>
              </a:path>
            </a:pathLst>
          </a:custGeom>
          <a:solidFill>
            <a:srgbClr val="6fb0d9"/>
          </a:solidFill>
        </p:spPr>
        <p:txBody>
          <a:bodyPr bIns="0" lIns="0" rIns="0" rtlCol="0" tIns="0" vert="horz" wrap="square"/>
          <a:lstStyle/>
          <a:p>
            <a:pPr/>
            <a:r>
              <a:rPr dirty="0" lang="en-US"/>
              <a:t/>
            </a:r>
            <a:endParaRPr dirty="0" lang="en-US"/>
          </a:p>
        </p:txBody>
      </p:sp>
      <p:grpSp>
        <p:nvGrpSpPr>
          <p:cNvPr id="3" name="object 3">
            <a:extLst>
              <a:ext uri="{3385E36E-B6FF-433C-9506-B071CCBE9FC6}">
                <a16:creationId xmlns:a16="http://schemas.microsoft.com/office/drawing/2010/main" id="{1D907720-3B19-4614-AAFB-5D0DBBE23073}"/>
              </a:ext>
            </a:extLst>
          </p:cNvPr>
          <p:cNvGrpSpPr/>
          <p:nvPr/>
        </p:nvGrpSpPr>
        <p:grpSpPr>
          <a:xfrm rot="0">
            <a:off x="0" y="1011477"/>
            <a:ext cx="574675" cy="1115695"/>
            <a:chOff x="0" y="1011477"/>
            <a:chExt cx="574675" cy="1115695"/>
          </a:xfrm>
        </p:grpSpPr>
        <p:sp>
          <p:nvSpPr>
            <p:cNvPr id="4" name="object 4">
              <a:extLst>
                <a:ext uri="{DF06EFB8-9657-4207-B648-0B6445240117}">
                  <a16:creationId xmlns:a16="http://schemas.microsoft.com/office/drawing/2010/main" id="{4B1F76FB-7E7A-45DF-B7E9-588E408AD930}"/>
                </a:ext>
              </a:extLst>
            </p:cNvPr>
            <p:cNvSpPr/>
            <p:nvPr/>
          </p:nvSpPr>
          <p:spPr>
            <a:xfrm rot="0">
              <a:off x="0" y="1184041"/>
              <a:ext cx="574675" cy="943610"/>
            </a:xfrm>
            <a:custGeom>
              <a:avLst/>
              <a:gdLst/>
              <a:ahLst/>
              <a:cxnLst/>
              <a:rect b="b" l="0" r="r" t="0"/>
              <a:pathLst>
                <a:path h="943610" w="574675">
                  <a:moveTo>
                    <a:pt x="16440" y="943072"/>
                  </a:moveTo>
                  <a:lnTo>
                    <a:pt x="0" y="926632"/>
                  </a:lnTo>
                  <a:lnTo>
                    <a:pt x="0" y="189002"/>
                  </a:lnTo>
                  <a:lnTo>
                    <a:pt x="189002" y="0"/>
                  </a:lnTo>
                  <a:lnTo>
                    <a:pt x="574257" y="385255"/>
                  </a:lnTo>
                  <a:lnTo>
                    <a:pt x="16440" y="943072"/>
                  </a:lnTo>
                  <a:close/>
                </a:path>
              </a:pathLst>
            </a:custGeom>
            <a:solidFill>
              <a:srgbClr val="484b67"/>
            </a:solidFill>
          </p:spPr>
          <p:txBody>
            <a:bodyPr bIns="0" lIns="0" rIns="0" rtlCol="0" tIns="0" vert="horz" wrap="square"/>
            <a:lstStyle/>
            <a:p>
              <a:pPr/>
              <a:r>
                <a:rPr dirty="0" lang="en-US"/>
                <a:t/>
              </a:r>
              <a:endParaRPr dirty="0" lang="en-US"/>
            </a:p>
          </p:txBody>
        </p:sp>
        <p:sp>
          <p:nvSpPr>
            <p:cNvPr id="5" name="object 5">
              <a:extLst>
                <a:ext uri="{1F074109-2BD3-4D11-B630-EC5FBF25518F}">
                  <a16:creationId xmlns:a16="http://schemas.microsoft.com/office/drawing/2010/main" id="{ECEF3469-FF62-4056-9354-E060D4D4103D}"/>
                </a:ext>
              </a:extLst>
            </p:cNvPr>
            <p:cNvSpPr/>
            <p:nvPr/>
          </p:nvSpPr>
          <p:spPr>
            <a:xfrm rot="0">
              <a:off x="0" y="1011477"/>
              <a:ext cx="219710" cy="422909"/>
            </a:xfrm>
            <a:custGeom>
              <a:avLst/>
              <a:gdLst/>
              <a:ahLst/>
              <a:cxnLst/>
              <a:rect b="b" l="0" r="r" t="0"/>
              <a:pathLst>
                <a:path h="422909" w="219710">
                  <a:moveTo>
                    <a:pt x="0" y="422563"/>
                  </a:moveTo>
                  <a:lnTo>
                    <a:pt x="0" y="16439"/>
                  </a:lnTo>
                  <a:lnTo>
                    <a:pt x="16439" y="0"/>
                  </a:lnTo>
                  <a:lnTo>
                    <a:pt x="219501" y="203061"/>
                  </a:lnTo>
                  <a:lnTo>
                    <a:pt x="0" y="422563"/>
                  </a:lnTo>
                  <a:close/>
                </a:path>
              </a:pathLst>
            </a:custGeom>
            <a:solidFill>
              <a:srgbClr val="6fb0d9"/>
            </a:solidFill>
          </p:spPr>
          <p:txBody>
            <a:bodyPr bIns="0" lIns="0" rIns="0" rtlCol="0" tIns="0" vert="horz" wrap="square"/>
            <a:lstStyle/>
            <a:p>
              <a:pPr/>
              <a:r>
                <a:rPr dirty="0" lang="en-US"/>
                <a:t/>
              </a:r>
              <a:endParaRPr dirty="0" lang="en-US"/>
            </a:p>
          </p:txBody>
        </p:sp>
      </p:grpSp>
      <p:grpSp>
        <p:nvGrpSpPr>
          <p:cNvPr id="6" name="object 6">
            <a:extLst>
              <a:ext uri="{D2F68441-47E6-47D1-9AB3-1649F3B8EF75}">
                <a16:creationId xmlns:a16="http://schemas.microsoft.com/office/drawing/2010/main" id="{B697269D-BFBE-4DB5-AFCE-5079CEEDFBFB}"/>
              </a:ext>
            </a:extLst>
          </p:cNvPr>
          <p:cNvGrpSpPr/>
          <p:nvPr/>
        </p:nvGrpSpPr>
        <p:grpSpPr>
          <a:xfrm rot="0">
            <a:off x="0" y="0"/>
            <a:ext cx="2731769" cy="3280410"/>
            <a:chOff x="0" y="0"/>
            <a:chExt cx="2731769" cy="3280410"/>
          </a:xfrm>
        </p:grpSpPr>
        <p:sp>
          <p:nvSpPr>
            <p:cNvPr id="7" name="object 7">
              <a:extLst>
                <a:ext uri="{F3239888-EC86-48AF-9EA7-0F058538065E}">
                  <a16:creationId xmlns:a16="http://schemas.microsoft.com/office/drawing/2010/main" id="{DAFC59B6-9D14-4B81-981E-808531BC3274}"/>
                </a:ext>
              </a:extLst>
            </p:cNvPr>
            <p:cNvSpPr/>
            <p:nvPr/>
          </p:nvSpPr>
          <p:spPr>
            <a:xfrm rot="0">
              <a:off x="662306" y="549385"/>
              <a:ext cx="2069464" cy="2069464"/>
            </a:xfrm>
            <a:custGeom>
              <a:avLst/>
              <a:gdLst/>
              <a:ahLst/>
              <a:cxnLst/>
              <a:rect b="b" l="0" r="r" t="0"/>
              <a:pathLst>
                <a:path h="2069464" w="2069464">
                  <a:moveTo>
                    <a:pt x="1034584" y="2069169"/>
                  </a:moveTo>
                  <a:lnTo>
                    <a:pt x="0" y="1034985"/>
                  </a:lnTo>
                  <a:lnTo>
                    <a:pt x="1034584" y="0"/>
                  </a:lnTo>
                  <a:lnTo>
                    <a:pt x="2069169" y="1034985"/>
                  </a:lnTo>
                  <a:lnTo>
                    <a:pt x="1034584" y="2069169"/>
                  </a:lnTo>
                  <a:close/>
                </a:path>
              </a:pathLst>
            </a:custGeom>
            <a:solidFill>
              <a:srgbClr val="484b67"/>
            </a:solidFill>
          </p:spPr>
          <p:txBody>
            <a:bodyPr bIns="0" lIns="0" rIns="0" rtlCol="0" tIns="0" vert="horz" wrap="square"/>
            <a:lstStyle/>
            <a:p>
              <a:pPr/>
              <a:r>
                <a:rPr dirty="0" lang="en-US"/>
                <a:t/>
              </a:r>
              <a:endParaRPr dirty="0" lang="en-US"/>
            </a:p>
          </p:txBody>
        </p:sp>
        <p:sp>
          <p:nvSpPr>
            <p:cNvPr id="8" name="object 8">
              <a:extLst>
                <a:ext uri="{EB918553-90F4-48BD-B895-2CEB399AD6C0}">
                  <a16:creationId xmlns:a16="http://schemas.microsoft.com/office/drawing/2010/main" id="{A458D37F-BD22-4580-A5D2-3961AD85930C}"/>
                </a:ext>
              </a:extLst>
            </p:cNvPr>
            <p:cNvSpPr/>
            <p:nvPr/>
          </p:nvSpPr>
          <p:spPr>
            <a:xfrm rot="0">
              <a:off x="1754671" y="1765882"/>
              <a:ext cx="953769" cy="953769"/>
            </a:xfrm>
            <a:custGeom>
              <a:avLst/>
              <a:gdLst/>
              <a:ahLst/>
              <a:cxnLst/>
              <a:rect b="b" l="0" r="r" t="0"/>
              <a:pathLst>
                <a:path h="953769" w="953769">
                  <a:moveTo>
                    <a:pt x="62083" y="953534"/>
                  </a:moveTo>
                  <a:lnTo>
                    <a:pt x="0" y="891451"/>
                  </a:lnTo>
                  <a:lnTo>
                    <a:pt x="892246" y="0"/>
                  </a:lnTo>
                  <a:lnTo>
                    <a:pt x="953534" y="61287"/>
                  </a:lnTo>
                  <a:lnTo>
                    <a:pt x="62083" y="953534"/>
                  </a:lnTo>
                  <a:close/>
                </a:path>
              </a:pathLst>
            </a:custGeom>
            <a:solidFill>
              <a:srgbClr val="6fb0d9"/>
            </a:solidFill>
          </p:spPr>
          <p:txBody>
            <a:bodyPr bIns="0" lIns="0" rIns="0" rtlCol="0" tIns="0" vert="horz" wrap="square"/>
            <a:lstStyle/>
            <a:p>
              <a:pPr/>
              <a:r>
                <a:rPr dirty="0" lang="en-US"/>
                <a:t/>
              </a:r>
              <a:endParaRPr dirty="0" lang="en-US"/>
            </a:p>
          </p:txBody>
        </p:sp>
        <p:pic>
          <p:nvPicPr>
            <p:cNvPr id="9" name="object 9">
              <a:extLst>
                <a:ext uri="{E7098B7D-39B3-4152-9395-04A20B0916E3}">
                  <a16:creationId xmlns:a16="http://schemas.microsoft.com/office/drawing/2010/main" id="{AB8C0F7E-7EB5-4D3F-BDB0-1D66081E1C84}"/>
                </a:ext>
              </a:extLst>
            </p:cNvPr>
            <p:cNvPicPr/>
            <p:nvPr/>
          </p:nvPicPr>
          <p:blipFill>
            <a:blip r:embed="rId2"/>
            <a:stretch>
              <a:fillRect/>
            </a:stretch>
          </p:blipFill>
          <p:spPr>
            <a:xfrm rot="0">
              <a:off x="0" y="1676032"/>
              <a:ext cx="1703693" cy="1604123"/>
            </a:xfrm>
            <a:prstGeom prst="rect">
              <a:avLst/>
            </a:prstGeom>
            <a:noFill/>
          </p:spPr>
        </p:pic>
        <p:pic>
          <p:nvPicPr>
            <p:cNvPr id="10" name="object 10">
              <a:extLst>
                <a:ext uri="{02BD7005-DF67-4442-8874-09C9BD0CE999}">
                  <a16:creationId xmlns:a16="http://schemas.microsoft.com/office/drawing/2010/main" id="{ACCE6C76-68BC-45AA-BCC2-A5499D52A4AD}"/>
                </a:ext>
              </a:extLst>
            </p:cNvPr>
            <p:cNvPicPr/>
            <p:nvPr/>
          </p:nvPicPr>
          <p:blipFill>
            <a:blip r:embed="rId3"/>
            <a:stretch>
              <a:fillRect/>
            </a:stretch>
          </p:blipFill>
          <p:spPr>
            <a:xfrm rot="0">
              <a:off x="0" y="0"/>
              <a:ext cx="1521645" cy="1477463"/>
            </a:xfrm>
            <a:prstGeom prst="rect">
              <a:avLst/>
            </a:prstGeom>
            <a:noFill/>
          </p:spPr>
        </p:pic>
      </p:grpSp>
      <p:sp>
        <p:nvSpPr>
          <p:cNvPr id="11" name="object 11">
            <a:extLst>
              <a:ext uri="{CD77186C-E081-4E3F-8FF5-E184DCAE8058}">
                <a16:creationId xmlns:a16="http://schemas.microsoft.com/office/drawing/2010/main" id="{B6411109-80AA-41FB-878B-0A6D1A1CF6DC}"/>
              </a:ext>
            </a:extLst>
          </p:cNvPr>
          <p:cNvSpPr>
            <a:spLocks noGrp="true"/>
          </p:cNvSpPr>
          <p:nvPr>
            <p:ph type="title"/>
          </p:nvPr>
        </p:nvSpPr>
        <p:spPr>
          <a:xfrm rot="0">
            <a:off x="3111092" y="671448"/>
            <a:ext cx="1412875" cy="323215"/>
          </a:xfrm>
          <a:prstGeom prst="rect">
            <a:avLst/>
          </a:prstGeom>
        </p:spPr>
        <p:txBody>
          <a:bodyPr bIns="0" lIns="0" rIns="0" rtlCol="0" tIns="12700" vert="horz" wrap="square">
            <a:spAutoFit/>
          </a:bodyPr>
          <a:lstStyle/>
          <a:p>
            <a:pPr marL="12700">
              <a:lnSpc>
                <a:spcPct val="100000"/>
              </a:lnSpc>
              <a:spcBef>
                <a:spcPts val="100"/>
              </a:spcBef>
            </a:pPr>
            <a:r>
              <a:rPr dirty="0" lang="en-US" spc="25">
                <a:latin typeface="Cambria"/>
              </a:rPr>
              <a:t>Introduction</a:t>
            </a:r>
            <a:endParaRPr dirty="0" lang="en-US" spc="25">
              <a:latin typeface="Cambria"/>
            </a:endParaRPr>
          </a:p>
        </p:txBody>
      </p:sp>
      <p:sp>
        <p:nvSpPr>
          <p:cNvPr id="12" name="object 13">
            <a:extLst>
              <a:ext uri="{B3FC6C40-9B3B-436F-A73E-DF34A5864F1A}">
                <a16:creationId xmlns:a16="http://schemas.microsoft.com/office/drawing/2010/main" id="{EF8CF8C0-DCB6-4449-BBB4-D91A2C21405B}"/>
              </a:ext>
            </a:extLst>
          </p:cNvPr>
          <p:cNvSpPr txBox="1"/>
          <p:nvPr/>
        </p:nvSpPr>
        <p:spPr>
          <a:xfrm rot="0">
            <a:off x="3111093" y="1304925"/>
            <a:ext cx="2179320" cy="764724"/>
          </a:xfrm>
          <a:prstGeom prst="rect">
            <a:avLst/>
          </a:prstGeom>
        </p:spPr>
        <p:txBody>
          <a:bodyPr bIns="0" lIns="0" rIns="0" rtlCol="0" tIns="11430" vert="horz" wrap="square">
            <a:spAutoFit/>
          </a:bodyPr>
          <a:lstStyle/>
          <a:p>
            <a:pPr marL="12700" marR="5080">
              <a:lnSpc>
                <a:spcPct val="103000"/>
              </a:lnSpc>
              <a:spcBef>
                <a:spcPts val="90"/>
              </a:spcBef>
            </a:pPr>
            <a:r>
              <a:rPr dirty="0" lang="en-US" spc="-15" sz="800">
                <a:solidFill>
                  <a:schemeClr val="bg2"/>
                </a:solidFill>
                <a:latin typeface="Trebuchet MS"/>
              </a:rPr>
              <a:t>Bike </a:t>
            </a:r>
            <a:r>
              <a:rPr dirty="0" lang="en-US" spc="5" sz="800">
                <a:solidFill>
                  <a:schemeClr val="bg2"/>
                </a:solidFill>
                <a:latin typeface="Trebuchet MS"/>
              </a:rPr>
              <a:t>Sharing </a:t>
            </a:r>
            <a:r>
              <a:rPr dirty="0" lang="en-US" sz="800">
                <a:solidFill>
                  <a:schemeClr val="bg2"/>
                </a:solidFill>
                <a:latin typeface="Trebuchet MS"/>
              </a:rPr>
              <a:t>Programs</a:t>
            </a:r>
            <a:r>
              <a:rPr dirty="0" lang="en-US" sz="800">
                <a:latin typeface="Trebuchet MS"/>
              </a:rPr>
              <a:t> </a:t>
            </a:r>
            <a:r>
              <a:rPr dirty="0" lang="en-US" spc="-25" sz="800">
                <a:solidFill>
                  <a:srgbClr val="ffffff"/>
                </a:solidFill>
                <a:latin typeface="Trebuchet MS"/>
              </a:rPr>
              <a:t>are </a:t>
            </a:r>
            <a:r>
              <a:rPr dirty="0" lang="en-US" spc="-10" sz="800">
                <a:solidFill>
                  <a:srgbClr val="ffffff"/>
                </a:solidFill>
                <a:latin typeface="Trebuchet MS"/>
              </a:rPr>
              <a:t>revolutionizing urban </a:t>
            </a:r>
            <a:r>
              <a:rPr dirty="0" lang="en-US" spc="-229" sz="800">
                <a:solidFill>
                  <a:srgbClr val="ffffff"/>
                </a:solidFill>
                <a:latin typeface="Trebuchet MS"/>
              </a:rPr>
              <a:t> </a:t>
            </a:r>
            <a:r>
              <a:rPr dirty="0" lang="en-US" spc="-15" sz="800">
                <a:solidFill>
                  <a:srgbClr val="ffffff"/>
                </a:solidFill>
                <a:latin typeface="Trebuchet MS"/>
              </a:rPr>
              <a:t>transportation. </a:t>
            </a:r>
            <a:r>
              <a:rPr dirty="0" lang="en-US" spc="-10" sz="800">
                <a:solidFill>
                  <a:srgbClr val="ffffff"/>
                </a:solidFill>
                <a:latin typeface="Trebuchet MS"/>
              </a:rPr>
              <a:t>This presentation </a:t>
            </a:r>
            <a:r>
              <a:rPr dirty="0" lang="en-US" spc="-5" sz="800">
                <a:solidFill>
                  <a:srgbClr val="ffffff"/>
                </a:solidFill>
                <a:latin typeface="Trebuchet MS"/>
              </a:rPr>
              <a:t>provides </a:t>
            </a:r>
            <a:r>
              <a:rPr dirty="0" lang="en-US" spc="-10" sz="800">
                <a:solidFill>
                  <a:srgbClr val="ffffff"/>
                </a:solidFill>
                <a:latin typeface="Trebuchet MS"/>
              </a:rPr>
              <a:t>a </a:t>
            </a:r>
            <a:r>
              <a:rPr dirty="0" lang="en-US" spc="-5" sz="800">
                <a:solidFill>
                  <a:srgbClr val="ffffff"/>
                </a:solidFill>
                <a:latin typeface="Trebuchet MS"/>
              </a:rPr>
              <a:t> </a:t>
            </a:r>
            <a:r>
              <a:rPr dirty="0" lang="en-US" spc="-10" sz="800">
                <a:solidFill>
                  <a:srgbClr val="ffffff"/>
                </a:solidFill>
                <a:latin typeface="Trebuchet MS"/>
              </a:rPr>
              <a:t>comprehensive </a:t>
            </a:r>
            <a:r>
              <a:rPr dirty="0" lang="en-US" spc="-5" sz="800">
                <a:solidFill>
                  <a:srgbClr val="ffffff"/>
                </a:solidFill>
                <a:latin typeface="Trebuchet MS"/>
              </a:rPr>
              <a:t>analysis </a:t>
            </a:r>
            <a:r>
              <a:rPr dirty="0" lang="en-US" sz="800">
                <a:solidFill>
                  <a:srgbClr val="ffffff"/>
                </a:solidFill>
                <a:latin typeface="Trebuchet MS"/>
              </a:rPr>
              <a:t>and </a:t>
            </a:r>
            <a:r>
              <a:rPr dirty="0" lang="en-US" spc="-15" sz="800">
                <a:solidFill>
                  <a:srgbClr val="ffffff"/>
                </a:solidFill>
                <a:latin typeface="Trebuchet MS"/>
              </a:rPr>
              <a:t>forecast </a:t>
            </a:r>
            <a:r>
              <a:rPr dirty="0" lang="en-US" spc="10" sz="800">
                <a:solidFill>
                  <a:srgbClr val="ffffff"/>
                </a:solidFill>
                <a:latin typeface="Trebuchet MS"/>
              </a:rPr>
              <a:t>of </a:t>
            </a:r>
            <a:r>
              <a:rPr dirty="0" lang="en-US" spc="-10" sz="800">
                <a:solidFill>
                  <a:srgbClr val="ffffff"/>
                </a:solidFill>
                <a:latin typeface="Trebuchet MS"/>
              </a:rPr>
              <a:t>the </a:t>
            </a:r>
            <a:r>
              <a:rPr dirty="0" lang="en-US" spc="-5" sz="800">
                <a:solidFill>
                  <a:srgbClr val="ffffff"/>
                </a:solidFill>
                <a:latin typeface="Trebuchet MS"/>
              </a:rPr>
              <a:t> </a:t>
            </a:r>
            <a:r>
              <a:rPr dirty="0" lang="en-US" spc="-45" sz="800">
                <a:solidFill>
                  <a:srgbClr val="ffffff"/>
                </a:solidFill>
                <a:latin typeface="Trebuchet MS"/>
              </a:rPr>
              <a:t>i</a:t>
            </a:r>
            <a:r>
              <a:rPr dirty="0" lang="en-US" spc="10" sz="800">
                <a:solidFill>
                  <a:srgbClr val="ffffff"/>
                </a:solidFill>
                <a:latin typeface="Trebuchet MS"/>
              </a:rPr>
              <a:t>n</a:t>
            </a:r>
            <a:r>
              <a:rPr dirty="0" lang="en-US" spc="-5" sz="800">
                <a:solidFill>
                  <a:srgbClr val="ffffff"/>
                </a:solidFill>
                <a:latin typeface="Trebuchet MS"/>
              </a:rPr>
              <a:t>d</a:t>
            </a:r>
            <a:r>
              <a:rPr dirty="0" lang="en-US" spc="-5" sz="800">
                <a:solidFill>
                  <a:srgbClr val="ffffff"/>
                </a:solidFill>
                <a:latin typeface="Trebuchet MS"/>
              </a:rPr>
              <a:t>u</a:t>
            </a:r>
            <a:r>
              <a:rPr dirty="0" lang="en-US" spc="20" sz="800">
                <a:solidFill>
                  <a:srgbClr val="ffffff"/>
                </a:solidFill>
                <a:latin typeface="Trebuchet MS"/>
              </a:rPr>
              <a:t>s</a:t>
            </a:r>
            <a:r>
              <a:rPr dirty="0" lang="en-US" spc="-20" sz="800">
                <a:solidFill>
                  <a:srgbClr val="ffffff"/>
                </a:solidFill>
                <a:latin typeface="Trebuchet MS"/>
              </a:rPr>
              <a:t>t</a:t>
            </a:r>
            <a:r>
              <a:rPr dirty="0" lang="en-US" spc="-35" sz="800">
                <a:solidFill>
                  <a:srgbClr val="ffffff"/>
                </a:solidFill>
                <a:latin typeface="Trebuchet MS"/>
              </a:rPr>
              <a:t>r</a:t>
            </a:r>
            <a:r>
              <a:rPr dirty="0" lang="en-US" spc="-10" sz="800">
                <a:solidFill>
                  <a:srgbClr val="ffffff"/>
                </a:solidFill>
                <a:latin typeface="Trebuchet MS"/>
              </a:rPr>
              <a:t>y</a:t>
            </a:r>
            <a:r>
              <a:rPr dirty="0" lang="en-US" spc="-114" sz="800">
                <a:solidFill>
                  <a:srgbClr val="ffffff"/>
                </a:solidFill>
                <a:latin typeface="Trebuchet MS"/>
              </a:rPr>
              <a:t>.</a:t>
            </a:r>
            <a:r>
              <a:rPr dirty="0" lang="en-US" spc="-55" sz="800">
                <a:solidFill>
                  <a:srgbClr val="ffffff"/>
                </a:solidFill>
                <a:latin typeface="Trebuchet MS"/>
              </a:rPr>
              <a:t> </a:t>
            </a:r>
            <a:r>
              <a:rPr dirty="0" lang="en-US" spc="75" sz="800">
                <a:solidFill>
                  <a:srgbClr val="ffffff"/>
                </a:solidFill>
                <a:latin typeface="Trebuchet MS"/>
              </a:rPr>
              <a:t>W</a:t>
            </a:r>
            <a:r>
              <a:rPr dirty="0" lang="en-US" spc="-20" sz="800">
                <a:solidFill>
                  <a:srgbClr val="ffffff"/>
                </a:solidFill>
                <a:latin typeface="Trebuchet MS"/>
              </a:rPr>
              <a:t>e</a:t>
            </a:r>
            <a:r>
              <a:rPr dirty="0" lang="en-US" spc="-55" sz="800">
                <a:solidFill>
                  <a:srgbClr val="ffffff"/>
                </a:solidFill>
                <a:latin typeface="Trebuchet MS"/>
              </a:rPr>
              <a:t> </a:t>
            </a:r>
            <a:r>
              <a:rPr dirty="0" lang="en-US" spc="20" sz="800">
                <a:solidFill>
                  <a:srgbClr val="ffffff"/>
                </a:solidFill>
                <a:latin typeface="Trebuchet MS"/>
              </a:rPr>
              <a:t>w</a:t>
            </a:r>
            <a:r>
              <a:rPr dirty="0" lang="en-US" spc="-45" sz="800">
                <a:solidFill>
                  <a:srgbClr val="ffffff"/>
                </a:solidFill>
                <a:latin typeface="Trebuchet MS"/>
              </a:rPr>
              <a:t>i</a:t>
            </a:r>
            <a:r>
              <a:rPr dirty="0" lang="en-US" spc="-55" sz="800">
                <a:solidFill>
                  <a:srgbClr val="ffffff"/>
                </a:solidFill>
                <a:latin typeface="Trebuchet MS"/>
              </a:rPr>
              <a:t>ll</a:t>
            </a:r>
            <a:r>
              <a:rPr dirty="0" lang="en-US" spc="-55" sz="800">
                <a:solidFill>
                  <a:srgbClr val="ffffff"/>
                </a:solidFill>
                <a:latin typeface="Trebuchet MS"/>
              </a:rPr>
              <a:t> </a:t>
            </a:r>
            <a:r>
              <a:rPr dirty="0" lang="en-US" spc="-25" sz="800">
                <a:solidFill>
                  <a:srgbClr val="ffffff"/>
                </a:solidFill>
                <a:latin typeface="Trebuchet MS"/>
              </a:rPr>
              <a:t>e</a:t>
            </a:r>
            <a:r>
              <a:rPr dirty="0" lang="en-US" spc="20" sz="800">
                <a:solidFill>
                  <a:srgbClr val="ffffff"/>
                </a:solidFill>
                <a:latin typeface="Trebuchet MS"/>
              </a:rPr>
              <a:t>x</a:t>
            </a:r>
            <a:r>
              <a:rPr dirty="0" lang="en-US" spc="-10" sz="800">
                <a:solidFill>
                  <a:srgbClr val="ffffff"/>
                </a:solidFill>
                <a:latin typeface="Trebuchet MS"/>
              </a:rPr>
              <a:t>a</a:t>
            </a:r>
            <a:r>
              <a:rPr dirty="0" lang="en-US" spc="15" sz="800">
                <a:solidFill>
                  <a:srgbClr val="ffffff"/>
                </a:solidFill>
                <a:latin typeface="Trebuchet MS"/>
              </a:rPr>
              <a:t>m</a:t>
            </a:r>
            <a:r>
              <a:rPr dirty="0" lang="en-US" spc="-45" sz="800">
                <a:solidFill>
                  <a:srgbClr val="ffffff"/>
                </a:solidFill>
                <a:latin typeface="Trebuchet MS"/>
              </a:rPr>
              <a:t>i</a:t>
            </a:r>
            <a:r>
              <a:rPr dirty="0" lang="en-US" spc="10" sz="800">
                <a:solidFill>
                  <a:srgbClr val="ffffff"/>
                </a:solidFill>
                <a:latin typeface="Trebuchet MS"/>
              </a:rPr>
              <a:t>n</a:t>
            </a:r>
            <a:r>
              <a:rPr dirty="0" lang="en-US" spc="-20" sz="800">
                <a:solidFill>
                  <a:srgbClr val="ffffff"/>
                </a:solidFill>
                <a:latin typeface="Trebuchet MS"/>
              </a:rPr>
              <a:t>e</a:t>
            </a:r>
            <a:r>
              <a:rPr dirty="0" lang="en-US" spc="-55" sz="800">
                <a:solidFill>
                  <a:srgbClr val="ffffff"/>
                </a:solidFill>
                <a:latin typeface="Trebuchet MS"/>
              </a:rPr>
              <a:t> </a:t>
            </a:r>
            <a:r>
              <a:rPr dirty="0" lang="en-US" spc="-15" sz="800">
                <a:solidFill>
                  <a:srgbClr val="ffffff"/>
                </a:solidFill>
                <a:latin typeface="Trebuchet MS"/>
              </a:rPr>
              <a:t>k</a:t>
            </a:r>
            <a:r>
              <a:rPr dirty="0" lang="en-US" spc="-20" sz="800">
                <a:solidFill>
                  <a:srgbClr val="ffffff"/>
                </a:solidFill>
                <a:latin typeface="Trebuchet MS"/>
              </a:rPr>
              <a:t>e</a:t>
            </a:r>
            <a:r>
              <a:rPr dirty="0" lang="en-US" spc="15" sz="800">
                <a:solidFill>
                  <a:srgbClr val="ffffff"/>
                </a:solidFill>
                <a:latin typeface="Trebuchet MS"/>
              </a:rPr>
              <a:t>y</a:t>
            </a:r>
            <a:r>
              <a:rPr dirty="0" lang="en-US" spc="-55" sz="800">
                <a:solidFill>
                  <a:srgbClr val="ffffff"/>
                </a:solidFill>
                <a:latin typeface="Trebuchet MS"/>
              </a:rPr>
              <a:t> </a:t>
            </a:r>
            <a:r>
              <a:rPr dirty="0" lang="en-US" spc="-20" sz="800">
                <a:solidFill>
                  <a:srgbClr val="ffffff"/>
                </a:solidFill>
                <a:latin typeface="Trebuchet MS"/>
              </a:rPr>
              <a:t>t</a:t>
            </a:r>
            <a:r>
              <a:rPr dirty="0" lang="en-US" spc="-50" sz="800">
                <a:solidFill>
                  <a:srgbClr val="ffffff"/>
                </a:solidFill>
                <a:latin typeface="Trebuchet MS"/>
              </a:rPr>
              <a:t>r</a:t>
            </a:r>
            <a:r>
              <a:rPr dirty="0" lang="en-US" spc="-20" sz="800">
                <a:solidFill>
                  <a:srgbClr val="ffffff"/>
                </a:solidFill>
                <a:latin typeface="Trebuchet MS"/>
              </a:rPr>
              <a:t>e</a:t>
            </a:r>
            <a:r>
              <a:rPr dirty="0" lang="en-US" spc="10" sz="800">
                <a:solidFill>
                  <a:srgbClr val="ffffff"/>
                </a:solidFill>
                <a:latin typeface="Trebuchet MS"/>
              </a:rPr>
              <a:t>n</a:t>
            </a:r>
            <a:r>
              <a:rPr dirty="0" lang="en-US" spc="-5" sz="800">
                <a:solidFill>
                  <a:srgbClr val="ffffff"/>
                </a:solidFill>
                <a:latin typeface="Trebuchet MS"/>
              </a:rPr>
              <a:t>d</a:t>
            </a:r>
            <a:r>
              <a:rPr dirty="0" lang="en-US" spc="20" sz="800">
                <a:solidFill>
                  <a:srgbClr val="ffffff"/>
                </a:solidFill>
                <a:latin typeface="Trebuchet MS"/>
              </a:rPr>
              <a:t>s</a:t>
            </a:r>
            <a:r>
              <a:rPr dirty="0" lang="en-US" spc="-120" sz="800">
                <a:solidFill>
                  <a:srgbClr val="ffffff"/>
                </a:solidFill>
                <a:latin typeface="Trebuchet MS"/>
              </a:rPr>
              <a:t>,</a:t>
            </a:r>
            <a:r>
              <a:rPr dirty="0" lang="en-US" spc="-55" sz="800">
                <a:solidFill>
                  <a:srgbClr val="ffffff"/>
                </a:solidFill>
                <a:latin typeface="Trebuchet MS"/>
              </a:rPr>
              <a:t> </a:t>
            </a:r>
            <a:r>
              <a:rPr dirty="0" lang="en-US" spc="-40" sz="800">
                <a:solidFill>
                  <a:srgbClr val="ffffff"/>
                </a:solidFill>
                <a:latin typeface="Trebuchet MS"/>
              </a:rPr>
              <a:t>c</a:t>
            </a:r>
            <a:r>
              <a:rPr dirty="0" lang="en-US" spc="10" sz="800">
                <a:solidFill>
                  <a:srgbClr val="ffffff"/>
                </a:solidFill>
                <a:latin typeface="Trebuchet MS"/>
              </a:rPr>
              <a:t>h</a:t>
            </a:r>
            <a:r>
              <a:rPr dirty="0" lang="en-US" spc="-10" sz="800">
                <a:solidFill>
                  <a:srgbClr val="ffffff"/>
                </a:solidFill>
                <a:latin typeface="Trebuchet MS"/>
              </a:rPr>
              <a:t>a</a:t>
            </a:r>
            <a:r>
              <a:rPr dirty="0" lang="en-US" spc="-55" sz="800">
                <a:solidFill>
                  <a:srgbClr val="ffffff"/>
                </a:solidFill>
                <a:latin typeface="Trebuchet MS"/>
              </a:rPr>
              <a:t>ll</a:t>
            </a:r>
            <a:r>
              <a:rPr dirty="0" lang="en-US" spc="-20" sz="800">
                <a:solidFill>
                  <a:srgbClr val="ffffff"/>
                </a:solidFill>
                <a:latin typeface="Trebuchet MS"/>
              </a:rPr>
              <a:t>e</a:t>
            </a:r>
            <a:r>
              <a:rPr dirty="0" lang="en-US" spc="10" sz="800">
                <a:solidFill>
                  <a:srgbClr val="ffffff"/>
                </a:solidFill>
                <a:latin typeface="Trebuchet MS"/>
              </a:rPr>
              <a:t>n</a:t>
            </a:r>
            <a:r>
              <a:rPr dirty="0" lang="en-US" spc="40" sz="800">
                <a:solidFill>
                  <a:srgbClr val="ffffff"/>
                </a:solidFill>
                <a:latin typeface="Trebuchet MS"/>
              </a:rPr>
              <a:t>g</a:t>
            </a:r>
            <a:r>
              <a:rPr dirty="0" lang="en-US" spc="-20" sz="800">
                <a:solidFill>
                  <a:srgbClr val="ffffff"/>
                </a:solidFill>
                <a:latin typeface="Trebuchet MS"/>
              </a:rPr>
              <a:t>e</a:t>
            </a:r>
            <a:r>
              <a:rPr dirty="0" lang="en-US" spc="20" sz="800">
                <a:solidFill>
                  <a:srgbClr val="ffffff"/>
                </a:solidFill>
                <a:latin typeface="Trebuchet MS"/>
              </a:rPr>
              <a:t>s</a:t>
            </a:r>
            <a:r>
              <a:rPr dirty="0" lang="en-US" spc="-110" sz="800">
                <a:solidFill>
                  <a:srgbClr val="ffffff"/>
                </a:solidFill>
                <a:latin typeface="Trebuchet MS"/>
              </a:rPr>
              <a:t>,  </a:t>
            </a:r>
            <a:r>
              <a:rPr dirty="0" lang="en-US" spc="-10" sz="800">
                <a:solidFill>
                  <a:srgbClr val="ffffff"/>
                </a:solidFill>
                <a:latin typeface="Trebuchet MS"/>
              </a:rPr>
              <a:t>a</a:t>
            </a:r>
            <a:r>
              <a:rPr dirty="0" lang="en-US" spc="10" sz="800">
                <a:solidFill>
                  <a:srgbClr val="ffffff"/>
                </a:solidFill>
                <a:latin typeface="Trebuchet MS"/>
              </a:rPr>
              <a:t>n</a:t>
            </a:r>
            <a:r>
              <a:rPr dirty="0" lang="en-US" spc="-5" sz="800">
                <a:solidFill>
                  <a:srgbClr val="ffffff"/>
                </a:solidFill>
                <a:latin typeface="Trebuchet MS"/>
              </a:rPr>
              <a:t>d</a:t>
            </a:r>
            <a:r>
              <a:rPr dirty="0" lang="en-US" spc="-55" sz="800">
                <a:solidFill>
                  <a:srgbClr val="ffffff"/>
                </a:solidFill>
                <a:latin typeface="Trebuchet MS"/>
              </a:rPr>
              <a:t> </a:t>
            </a:r>
            <a:r>
              <a:rPr dirty="0" lang="en-US" spc="40" sz="800">
                <a:solidFill>
                  <a:srgbClr val="ffffff"/>
                </a:solidFill>
                <a:latin typeface="Trebuchet MS"/>
              </a:rPr>
              <a:t>o</a:t>
            </a:r>
            <a:r>
              <a:rPr dirty="0" lang="en-US" sz="800">
                <a:solidFill>
                  <a:srgbClr val="ffffff"/>
                </a:solidFill>
                <a:latin typeface="Trebuchet MS"/>
              </a:rPr>
              <a:t>pp</a:t>
            </a:r>
            <a:r>
              <a:rPr dirty="0" lang="en-US" spc="40" sz="800">
                <a:solidFill>
                  <a:srgbClr val="ffffff"/>
                </a:solidFill>
                <a:latin typeface="Trebuchet MS"/>
              </a:rPr>
              <a:t>o</a:t>
            </a:r>
            <a:r>
              <a:rPr dirty="0" lang="en-US" spc="-35" sz="800">
                <a:solidFill>
                  <a:srgbClr val="ffffff"/>
                </a:solidFill>
                <a:latin typeface="Trebuchet MS"/>
              </a:rPr>
              <a:t>r</a:t>
            </a:r>
            <a:r>
              <a:rPr dirty="0" lang="en-US" spc="-20" sz="800">
                <a:solidFill>
                  <a:srgbClr val="ffffff"/>
                </a:solidFill>
                <a:latin typeface="Trebuchet MS"/>
              </a:rPr>
              <a:t>t</a:t>
            </a:r>
            <a:r>
              <a:rPr dirty="0" lang="en-US" spc="-5" sz="800">
                <a:solidFill>
                  <a:srgbClr val="ffffff"/>
                </a:solidFill>
                <a:latin typeface="Trebuchet MS"/>
              </a:rPr>
              <a:t>u</a:t>
            </a:r>
            <a:r>
              <a:rPr dirty="0" lang="en-US" spc="10" sz="800">
                <a:solidFill>
                  <a:srgbClr val="ffffff"/>
                </a:solidFill>
                <a:latin typeface="Trebuchet MS"/>
              </a:rPr>
              <a:t>n</a:t>
            </a:r>
            <a:r>
              <a:rPr dirty="0" lang="en-US" spc="-45" sz="800">
                <a:solidFill>
                  <a:srgbClr val="ffffff"/>
                </a:solidFill>
                <a:latin typeface="Trebuchet MS"/>
              </a:rPr>
              <a:t>i</a:t>
            </a:r>
            <a:r>
              <a:rPr dirty="0" lang="en-US" spc="-20" sz="800">
                <a:solidFill>
                  <a:srgbClr val="ffffff"/>
                </a:solidFill>
                <a:latin typeface="Trebuchet MS"/>
              </a:rPr>
              <a:t>t</a:t>
            </a:r>
            <a:r>
              <a:rPr dirty="0" lang="en-US" spc="-45" sz="800">
                <a:solidFill>
                  <a:srgbClr val="ffffff"/>
                </a:solidFill>
                <a:latin typeface="Trebuchet MS"/>
              </a:rPr>
              <a:t>i</a:t>
            </a:r>
            <a:r>
              <a:rPr dirty="0" lang="en-US" spc="-20" sz="800">
                <a:solidFill>
                  <a:srgbClr val="ffffff"/>
                </a:solidFill>
                <a:latin typeface="Trebuchet MS"/>
              </a:rPr>
              <a:t>e</a:t>
            </a:r>
            <a:r>
              <a:rPr dirty="0" lang="en-US" spc="20" sz="800">
                <a:solidFill>
                  <a:srgbClr val="ffffff"/>
                </a:solidFill>
                <a:latin typeface="Trebuchet MS"/>
              </a:rPr>
              <a:t>s</a:t>
            </a:r>
            <a:r>
              <a:rPr dirty="0" lang="en-US" spc="-55" sz="800">
                <a:solidFill>
                  <a:srgbClr val="ffffff"/>
                </a:solidFill>
                <a:latin typeface="Trebuchet MS"/>
              </a:rPr>
              <a:t> </a:t>
            </a:r>
            <a:r>
              <a:rPr dirty="0" lang="en-US" spc="-45" sz="800">
                <a:solidFill>
                  <a:srgbClr val="ffffff"/>
                </a:solidFill>
                <a:latin typeface="Trebuchet MS"/>
              </a:rPr>
              <a:t>i</a:t>
            </a:r>
            <a:r>
              <a:rPr dirty="0" lang="en-US" spc="10" sz="800">
                <a:solidFill>
                  <a:srgbClr val="ffffff"/>
                </a:solidFill>
                <a:latin typeface="Trebuchet MS"/>
              </a:rPr>
              <a:t>n</a:t>
            </a:r>
            <a:r>
              <a:rPr dirty="0" lang="en-US" spc="-55" sz="800">
                <a:solidFill>
                  <a:srgbClr val="ffffff"/>
                </a:solidFill>
                <a:latin typeface="Trebuchet MS"/>
              </a:rPr>
              <a:t> </a:t>
            </a:r>
            <a:r>
              <a:rPr dirty="0" lang="en-US" spc="-20" sz="800">
                <a:solidFill>
                  <a:srgbClr val="ffffff"/>
                </a:solidFill>
                <a:latin typeface="Trebuchet MS"/>
              </a:rPr>
              <a:t>t</a:t>
            </a:r>
            <a:r>
              <a:rPr dirty="0" lang="en-US" spc="10" sz="800">
                <a:solidFill>
                  <a:srgbClr val="ffffff"/>
                </a:solidFill>
                <a:latin typeface="Trebuchet MS"/>
              </a:rPr>
              <a:t>h</a:t>
            </a:r>
            <a:r>
              <a:rPr dirty="0" lang="en-US" spc="-20" sz="800">
                <a:solidFill>
                  <a:srgbClr val="ffffff"/>
                </a:solidFill>
                <a:latin typeface="Trebuchet MS"/>
              </a:rPr>
              <a:t>e</a:t>
            </a:r>
            <a:r>
              <a:rPr dirty="0" lang="en-US" spc="-55" sz="800">
                <a:solidFill>
                  <a:srgbClr val="ffffff"/>
                </a:solidFill>
                <a:latin typeface="Trebuchet MS"/>
              </a:rPr>
              <a:t> </a:t>
            </a:r>
            <a:r>
              <a:rPr dirty="0" lang="en-US" spc="15" sz="800">
                <a:solidFill>
                  <a:srgbClr val="ffffff"/>
                </a:solidFill>
                <a:latin typeface="Trebuchet MS"/>
              </a:rPr>
              <a:t>m</a:t>
            </a:r>
            <a:r>
              <a:rPr dirty="0" lang="en-US" spc="-10" sz="800">
                <a:solidFill>
                  <a:srgbClr val="ffffff"/>
                </a:solidFill>
                <a:latin typeface="Trebuchet MS"/>
              </a:rPr>
              <a:t>a</a:t>
            </a:r>
            <a:r>
              <a:rPr dirty="0" lang="en-US" spc="-35" sz="800">
                <a:solidFill>
                  <a:srgbClr val="ffffff"/>
                </a:solidFill>
                <a:latin typeface="Trebuchet MS"/>
              </a:rPr>
              <a:t>r</a:t>
            </a:r>
            <a:r>
              <a:rPr dirty="0" lang="en-US" spc="-15" sz="800">
                <a:solidFill>
                  <a:srgbClr val="ffffff"/>
                </a:solidFill>
                <a:latin typeface="Trebuchet MS"/>
              </a:rPr>
              <a:t>k</a:t>
            </a:r>
            <a:r>
              <a:rPr dirty="0" lang="en-US" spc="-20" sz="800">
                <a:solidFill>
                  <a:srgbClr val="ffffff"/>
                </a:solidFill>
                <a:latin typeface="Trebuchet MS"/>
              </a:rPr>
              <a:t>e</a:t>
            </a:r>
            <a:r>
              <a:rPr dirty="0" lang="en-US" spc="-20" sz="800">
                <a:solidFill>
                  <a:srgbClr val="ffffff"/>
                </a:solidFill>
                <a:latin typeface="Trebuchet MS"/>
              </a:rPr>
              <a:t>t</a:t>
            </a:r>
            <a:r>
              <a:rPr dirty="0" lang="en-US" spc="-114" sz="800">
                <a:solidFill>
                  <a:srgbClr val="ffffff"/>
                </a:solidFill>
                <a:latin typeface="Trebuchet MS"/>
              </a:rPr>
              <a:t>.</a:t>
            </a:r>
            <a:endParaRPr dirty="0" lang="en-US" spc="-114" sz="800">
              <a:solidFill>
                <a:srgbClr val="ffffff"/>
              </a:solidFill>
              <a:latin typeface="Trebuchet MS"/>
            </a:endParaRPr>
          </a:p>
        </p:txBody>
      </p:sp>
      <p:sp>
        <p:nvSpPr>
          <p:cNvPr id="13" name="object 14">
            <a:extLst>
              <a:ext uri="{1D9A7AFE-2A08-4E3F-9C3A-EE502811CC25}">
                <a16:creationId xmlns:a16="http://schemas.microsoft.com/office/drawing/2010/main" id="{18A4B03B-89BB-4610-BF16-06017E6ED1ED}"/>
              </a:ext>
            </a:extLst>
          </p:cNvPr>
          <p:cNvSpPr/>
          <p:nvPr/>
        </p:nvSpPr>
        <p:spPr>
          <a:xfrm rot="0">
            <a:off x="3110077" y="1133919"/>
            <a:ext cx="1146810" cy="29209"/>
          </a:xfrm>
          <a:custGeom>
            <a:avLst/>
            <a:gdLst/>
            <a:ahLst/>
            <a:cxnLst/>
            <a:rect b="b" l="0" r="r" t="0"/>
            <a:pathLst>
              <a:path h="29209" w="1146810">
                <a:moveTo>
                  <a:pt x="1146213" y="0"/>
                </a:moveTo>
                <a:lnTo>
                  <a:pt x="0" y="0"/>
                </a:lnTo>
                <a:lnTo>
                  <a:pt x="0" y="28714"/>
                </a:lnTo>
                <a:lnTo>
                  <a:pt x="1146213" y="28714"/>
                </a:lnTo>
                <a:lnTo>
                  <a:pt x="1146213" y="0"/>
                </a:lnTo>
                <a:close/>
              </a:path>
            </a:pathLst>
          </a:custGeom>
          <a:solidFill>
            <a:srgbClr val="6fb0d9"/>
          </a:solidFill>
        </p:spPr>
        <p:txBody>
          <a:bodyPr bIns="0" lIns="0" rIns="0" rtlCol="0" tIns="0" vert="horz" wrap="square"/>
          <a:lstStyle/>
          <a:p>
            <a:pPr/>
            <a:r>
              <a:rPr dirty="0" lang="en-US"/>
              <a:t/>
            </a:r>
            <a:endParaRPr dirty="0" lang="en-US"/>
          </a:p>
        </p:txBody>
      </p:sp>
    </p:spTree>
    <p:extLst>
      <p:ext uri="{50C85A9E-5984-4516-B6FF-ED36DFEFA24A}">
        <p14:creationId xmlns:p14="http://schemas.microsoft.com/office/powerpoint/2010/main" val="1684490170883"/>
      </p:ext>
    </p:extLst>
  </p:cSld>
  <p:clrMapOvr>
    <a:masterClrMapping/>
  </p:clrMapOvr>
</p:sld>
</file>

<file path=ppt/slides/slide3.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4">
    <p:spTree>
      <p:nvGrpSpPr>
        <p:cNvPr id="1" name=""/>
        <p:cNvGrpSpPr/>
        <p:nvPr/>
      </p:nvGrpSpPr>
      <p:grpSpPr>
        <a:xfrm>
          <a:off x="0" y="0"/>
          <a:ext cx="0" cy="0"/>
          <a:chOff x="0" y="0"/>
          <a:chExt cx="0" cy="0"/>
        </a:xfrm>
      </p:grpSpPr>
      <p:grpSp>
        <p:nvGrpSpPr>
          <p:cNvPr id="2" name="object 2">
            <a:extLst>
              <a:ext uri="{9944F583-D009-4CFC-8AA1-7B2D4ECF2D41}">
                <a16:creationId xmlns:a16="http://schemas.microsoft.com/office/drawing/2010/main" id="{8B5D4A6E-79DC-4B7D-A123-1DBCF260A791}"/>
              </a:ext>
            </a:extLst>
          </p:cNvPr>
          <p:cNvGrpSpPr/>
          <p:nvPr/>
        </p:nvGrpSpPr>
        <p:grpSpPr>
          <a:xfrm rot="0">
            <a:off x="3417244" y="0"/>
            <a:ext cx="2437765" cy="3105150"/>
            <a:chOff x="3417244" y="0"/>
            <a:chExt cx="2437765" cy="3105150"/>
          </a:xfrm>
        </p:grpSpPr>
        <p:sp>
          <p:nvSpPr>
            <p:cNvPr id="3" name="object 3">
              <a:extLst>
                <a:ext uri="{802FA30B-46F9-41F2-B0FD-AB7B1CD3AA3F}">
                  <a16:creationId xmlns:a16="http://schemas.microsoft.com/office/drawing/2010/main" id="{32F2C53D-0E2C-42DF-8169-29BDC8508C4C}"/>
                </a:ext>
              </a:extLst>
            </p:cNvPr>
            <p:cNvSpPr/>
            <p:nvPr/>
          </p:nvSpPr>
          <p:spPr>
            <a:xfrm rot="0">
              <a:off x="3589794" y="0"/>
              <a:ext cx="2265045" cy="1635124"/>
            </a:xfrm>
            <a:custGeom>
              <a:avLst/>
              <a:gdLst/>
              <a:ahLst/>
              <a:cxnLst/>
              <a:rect b="b" l="0" r="r" t="0"/>
              <a:pathLst>
                <a:path h="1635125" w="2265045">
                  <a:moveTo>
                    <a:pt x="943076" y="1015911"/>
                  </a:moveTo>
                  <a:lnTo>
                    <a:pt x="557822" y="629856"/>
                  </a:lnTo>
                  <a:lnTo>
                    <a:pt x="0" y="1187678"/>
                  </a:lnTo>
                  <a:lnTo>
                    <a:pt x="385267" y="1573733"/>
                  </a:lnTo>
                  <a:lnTo>
                    <a:pt x="943076" y="1015911"/>
                  </a:lnTo>
                  <a:close/>
                </a:path>
                <a:path h="1635125" w="2265045">
                  <a:moveTo>
                    <a:pt x="2264892" y="173570"/>
                  </a:moveTo>
                  <a:lnTo>
                    <a:pt x="2091334" y="0"/>
                  </a:lnTo>
                  <a:lnTo>
                    <a:pt x="1223213" y="0"/>
                  </a:lnTo>
                  <a:lnTo>
                    <a:pt x="622693" y="600532"/>
                  </a:lnTo>
                  <a:lnTo>
                    <a:pt x="1657273" y="1635112"/>
                  </a:lnTo>
                  <a:lnTo>
                    <a:pt x="2264892" y="1027493"/>
                  </a:lnTo>
                  <a:lnTo>
                    <a:pt x="2264892" y="173570"/>
                  </a:lnTo>
                  <a:close/>
                </a:path>
              </a:pathLst>
            </a:custGeom>
            <a:solidFill>
              <a:srgbClr val="6fb0d9"/>
            </a:solidFill>
          </p:spPr>
          <p:txBody>
            <a:bodyPr bIns="0" lIns="0" rIns="0" rtlCol="0" tIns="0" vert="horz" wrap="square"/>
            <a:lstStyle/>
            <a:p>
              <a:pPr/>
              <a:r>
                <a:rPr dirty="0" lang="en-US"/>
                <a:t/>
              </a:r>
              <a:endParaRPr dirty="0" lang="en-US"/>
            </a:p>
          </p:txBody>
        </p:sp>
        <p:sp>
          <p:nvSpPr>
            <p:cNvPr id="4" name="object 4">
              <a:extLst>
                <a:ext uri="{351D45FE-EFE7-429A-858B-2899A633A597}">
                  <a16:creationId xmlns:a16="http://schemas.microsoft.com/office/drawing/2010/main" id="{D84B0A48-6992-4E44-B2E2-E0BB8832C4B5}"/>
                </a:ext>
              </a:extLst>
            </p:cNvPr>
            <p:cNvSpPr/>
            <p:nvPr/>
          </p:nvSpPr>
          <p:spPr>
            <a:xfrm rot="0">
              <a:off x="3417244" y="458088"/>
              <a:ext cx="761365" cy="761365"/>
            </a:xfrm>
            <a:custGeom>
              <a:avLst/>
              <a:gdLst/>
              <a:ahLst/>
              <a:cxnLst/>
              <a:rect b="b" l="0" r="r" t="0"/>
              <a:pathLst>
                <a:path h="761365" w="761364">
                  <a:moveTo>
                    <a:pt x="203061" y="760879"/>
                  </a:moveTo>
                  <a:lnTo>
                    <a:pt x="0" y="557817"/>
                  </a:lnTo>
                  <a:lnTo>
                    <a:pt x="557817" y="0"/>
                  </a:lnTo>
                  <a:lnTo>
                    <a:pt x="760878" y="202259"/>
                  </a:lnTo>
                  <a:lnTo>
                    <a:pt x="203061" y="760879"/>
                  </a:lnTo>
                  <a:close/>
                </a:path>
              </a:pathLst>
            </a:custGeom>
            <a:solidFill>
              <a:srgbClr val="484b67"/>
            </a:solidFill>
          </p:spPr>
          <p:txBody>
            <a:bodyPr bIns="0" lIns="0" rIns="0" rtlCol="0" tIns="0" vert="horz" wrap="square"/>
            <a:lstStyle/>
            <a:p>
              <a:pPr/>
              <a:r>
                <a:rPr dirty="0" lang="en-US"/>
                <a:t/>
              </a:r>
              <a:endParaRPr dirty="0" lang="en-US"/>
            </a:p>
          </p:txBody>
        </p:sp>
        <p:sp>
          <p:nvSpPr>
            <p:cNvPr id="5" name="object 5">
              <a:extLst>
                <a:ext uri="{725DCE09-12E5-4E17-9B13-EC09815FA6A7}">
                  <a16:creationId xmlns:a16="http://schemas.microsoft.com/office/drawing/2010/main" id="{A24CEA93-6E34-4393-8CFF-F739A1CFF7BD}"/>
                </a:ext>
              </a:extLst>
            </p:cNvPr>
            <p:cNvSpPr/>
            <p:nvPr/>
          </p:nvSpPr>
          <p:spPr>
            <a:xfrm rot="0">
              <a:off x="5296848" y="1112528"/>
              <a:ext cx="558165" cy="619760"/>
            </a:xfrm>
            <a:custGeom>
              <a:avLst/>
              <a:gdLst/>
              <a:ahLst/>
              <a:cxnLst/>
              <a:rect b="b" l="0" r="r" t="0"/>
              <a:pathLst>
                <a:path h="619760" w="558164">
                  <a:moveTo>
                    <a:pt x="62082" y="619436"/>
                  </a:moveTo>
                  <a:lnTo>
                    <a:pt x="0" y="557353"/>
                  </a:lnTo>
                  <a:lnTo>
                    <a:pt x="557850" y="0"/>
                  </a:lnTo>
                  <a:lnTo>
                    <a:pt x="557850" y="123226"/>
                  </a:lnTo>
                  <a:lnTo>
                    <a:pt x="62082" y="619436"/>
                  </a:lnTo>
                  <a:close/>
                </a:path>
              </a:pathLst>
            </a:custGeom>
            <a:solidFill>
              <a:srgbClr val="6fb0d9"/>
            </a:solidFill>
          </p:spPr>
          <p:txBody>
            <a:bodyPr bIns="0" lIns="0" rIns="0" rtlCol="0" tIns="0" vert="horz" wrap="square"/>
            <a:lstStyle/>
            <a:p>
              <a:pPr/>
              <a:r>
                <a:rPr dirty="0" lang="en-US"/>
                <a:t/>
              </a:r>
              <a:endParaRPr dirty="0" lang="en-US"/>
            </a:p>
          </p:txBody>
        </p:sp>
        <p:pic>
          <p:nvPicPr>
            <p:cNvPr id="6" name="object 6">
              <a:extLst>
                <a:ext uri="{086AD3BF-78AC-4936-A3FF-FA0D9C4327BA}">
                  <a16:creationId xmlns:a16="http://schemas.microsoft.com/office/drawing/2010/main" id="{03828FFB-3C53-407B-B27D-2D496AFD4F2A}"/>
                </a:ext>
              </a:extLst>
            </p:cNvPr>
            <p:cNvPicPr/>
            <p:nvPr/>
          </p:nvPicPr>
          <p:blipFill>
            <a:blip r:embed="rId2"/>
            <a:stretch>
              <a:fillRect/>
            </a:stretch>
          </p:blipFill>
          <p:spPr>
            <a:xfrm rot="0">
              <a:off x="3553469" y="1064064"/>
              <a:ext cx="2040547" cy="2040554"/>
            </a:xfrm>
            <a:prstGeom prst="rect">
              <a:avLst/>
            </a:prstGeom>
            <a:noFill/>
          </p:spPr>
        </p:pic>
      </p:grpSp>
      <p:sp>
        <p:nvSpPr>
          <p:cNvPr id="7" name="object 7">
            <a:extLst>
              <a:ext uri="{4C4C8E0C-B338-45BA-8DE6-67EBD36FE3B4}">
                <a16:creationId xmlns:a16="http://schemas.microsoft.com/office/drawing/2010/main" id="{535AF4D9-488C-4809-8B06-526B58BCAF2A}"/>
              </a:ext>
            </a:extLst>
          </p:cNvPr>
          <p:cNvSpPr>
            <a:spLocks noGrp="true"/>
          </p:cNvSpPr>
          <p:nvPr>
            <p:ph type="title"/>
          </p:nvPr>
        </p:nvSpPr>
        <p:spPr>
          <a:xfrm rot="0">
            <a:off x="1828734" y="761776"/>
            <a:ext cx="1262379" cy="323215"/>
          </a:xfrm>
          <a:prstGeom prst="rect">
            <a:avLst/>
          </a:prstGeom>
        </p:spPr>
        <p:txBody>
          <a:bodyPr bIns="0" lIns="0" rIns="0" rtlCol="0" tIns="12700" vert="horz" wrap="square">
            <a:spAutoFit/>
          </a:bodyPr>
          <a:lstStyle/>
          <a:p>
            <a:pPr marL="12700">
              <a:lnSpc>
                <a:spcPct val="100000"/>
              </a:lnSpc>
              <a:spcBef>
                <a:spcPts val="100"/>
              </a:spcBef>
            </a:pPr>
            <a:r>
              <a:rPr dirty="0" lang="en-US" spc="25">
                <a:latin typeface="Cambria"/>
              </a:rPr>
              <a:t>Key</a:t>
            </a:r>
            <a:r>
              <a:rPr dirty="0" lang="en-US" spc="-75">
                <a:latin typeface="Cambria"/>
              </a:rPr>
              <a:t> </a:t>
            </a:r>
            <a:r>
              <a:rPr dirty="0" lang="en-US" spc="20">
                <a:latin typeface="Cambria"/>
              </a:rPr>
              <a:t>Trends</a:t>
            </a:r>
            <a:endParaRPr dirty="0" lang="en-US" spc="20">
              <a:latin typeface="Cambria"/>
            </a:endParaRPr>
          </a:p>
        </p:txBody>
      </p:sp>
      <p:sp>
        <p:nvSpPr>
          <p:cNvPr id="8" name="object 9">
            <a:extLst>
              <a:ext uri="{F031B75A-A834-4DB6-A808-84AAC794D249}">
                <a16:creationId xmlns:a16="http://schemas.microsoft.com/office/drawing/2010/main" id="{07C6062E-E0BF-4798-BB50-F59BA19C033E}"/>
              </a:ext>
            </a:extLst>
          </p:cNvPr>
          <p:cNvSpPr txBox="1"/>
          <p:nvPr/>
        </p:nvSpPr>
        <p:spPr>
          <a:xfrm rot="0">
            <a:off x="180727" y="1333500"/>
            <a:ext cx="3002775" cy="1738341"/>
          </a:xfrm>
          <a:prstGeom prst="rect">
            <a:avLst/>
          </a:prstGeom>
        </p:spPr>
        <p:txBody>
          <a:bodyPr bIns="0" lIns="0" rIns="0" rtlCol="0" tIns="12065" vert="horz" wrap="square">
            <a:spAutoFit/>
          </a:bodyPr>
          <a:lstStyle/>
          <a:p>
            <a:pPr algn="l" indent="47625" marL="12700" marR="5080">
              <a:lnSpc>
                <a:spcPct val="103000"/>
              </a:lnSpc>
              <a:spcBef>
                <a:spcPts val="95"/>
              </a:spcBef>
            </a:pPr>
            <a:r>
              <a:rPr dirty="0" lang="en-US" sz="1000">
                <a:solidFill>
                  <a:schemeClr val="bg2"/>
                </a:solidFill>
                <a:latin typeface="-apple-system"/>
              </a:rPr>
              <a:t>A US bike-sharing provider </a:t>
            </a:r>
            <a:r>
              <a:rPr dirty="0" err="1" lang="en-US" sz="1000">
                <a:solidFill>
                  <a:schemeClr val="bg2"/>
                </a:solidFill>
                <a:latin typeface="-apple-system"/>
              </a:rPr>
              <a:t>BoomBikes</a:t>
            </a:r>
            <a:r>
              <a:rPr dirty="0" lang="en-US" sz="1000">
                <a:solidFill>
                  <a:schemeClr val="bg2"/>
                </a:solidFill>
                <a:latin typeface="-apple-system"/>
              </a:rPr>
              <a:t> has recently suffered considerable</a:t>
            </a:r>
            <a:br>
              <a:rPr dirty="0" lang="en-US" sz="1000">
                <a:solidFill>
                  <a:schemeClr val="bg2"/>
                </a:solidFill>
                <a:latin typeface="-apple-system"/>
              </a:rPr>
            </a:br>
            <a:r>
              <a:rPr dirty="0" lang="en-US" sz="1000">
                <a:solidFill>
                  <a:schemeClr val="bg2"/>
                </a:solidFill>
                <a:latin typeface="-apple-system"/>
              </a:rPr>
              <a:t>dips in their revenues due to the ongoing Corona pandemic. The company</a:t>
            </a:r>
            <a:br>
              <a:rPr dirty="0" lang="en-US" sz="1000">
                <a:solidFill>
                  <a:schemeClr val="bg2"/>
                </a:solidFill>
                <a:latin typeface="-apple-system"/>
              </a:rPr>
            </a:br>
            <a:r>
              <a:rPr dirty="0" lang="en-US" sz="1000">
                <a:solidFill>
                  <a:schemeClr val="bg2"/>
                </a:solidFill>
                <a:latin typeface="-apple-system"/>
              </a:rPr>
              <a:t>is finding it very difficult to sustain in the current market scenario. So, it has</a:t>
            </a:r>
            <a:br>
              <a:rPr dirty="0" lang="en-US" sz="1000">
                <a:solidFill>
                  <a:schemeClr val="bg2"/>
                </a:solidFill>
                <a:latin typeface="-apple-system"/>
              </a:rPr>
            </a:br>
            <a:r>
              <a:rPr dirty="0" lang="en-US" sz="1000">
                <a:solidFill>
                  <a:schemeClr val="bg2"/>
                </a:solidFill>
                <a:latin typeface="-apple-system"/>
              </a:rPr>
              <a:t>decided to come up with a mindful business plan to be able to accelerate</a:t>
            </a:r>
            <a:br>
              <a:rPr dirty="0" lang="en-US" sz="1000">
                <a:solidFill>
                  <a:schemeClr val="bg2"/>
                </a:solidFill>
                <a:latin typeface="-apple-system"/>
              </a:rPr>
            </a:br>
            <a:r>
              <a:rPr dirty="0" lang="en-US" sz="1000">
                <a:solidFill>
                  <a:schemeClr val="bg2"/>
                </a:solidFill>
                <a:latin typeface="-apple-system"/>
              </a:rPr>
              <a:t>its revenue as soon as the ongoing lockdown comes to an end, and the</a:t>
            </a:r>
            <a:br>
              <a:rPr dirty="0" lang="en-US" sz="1000">
                <a:solidFill>
                  <a:schemeClr val="bg2"/>
                </a:solidFill>
                <a:latin typeface="-apple-system"/>
              </a:rPr>
            </a:br>
            <a:r>
              <a:rPr dirty="0" lang="en-US" sz="1000">
                <a:solidFill>
                  <a:schemeClr val="bg2"/>
                </a:solidFill>
                <a:latin typeface="-apple-system"/>
              </a:rPr>
              <a:t>economy restores to a healthy state.</a:t>
            </a:r>
            <a:r>
              <a:rPr dirty="0" lang="en-US" spc="-114" sz="700">
                <a:solidFill>
                  <a:schemeClr val="bg2"/>
                </a:solidFill>
                <a:latin typeface="Trebuchet MS"/>
              </a:rPr>
              <a:t>.</a:t>
            </a:r>
            <a:endParaRPr dirty="0" lang="en-US" spc="-114" sz="700">
              <a:solidFill>
                <a:schemeClr val="bg2"/>
              </a:solidFill>
              <a:latin typeface="Trebuchet MS"/>
            </a:endParaRPr>
          </a:p>
        </p:txBody>
      </p:sp>
      <p:sp>
        <p:nvSpPr>
          <p:cNvPr id="9" name="object 10">
            <a:extLst>
              <a:ext uri="{232DA899-E1C5-4160-AE07-92266DB7C6C3}">
                <a16:creationId xmlns:a16="http://schemas.microsoft.com/office/drawing/2010/main" id="{9090DA2D-8260-45ED-9117-398540DA8027}"/>
              </a:ext>
            </a:extLst>
          </p:cNvPr>
          <p:cNvSpPr/>
          <p:nvPr/>
        </p:nvSpPr>
        <p:spPr>
          <a:xfrm rot="0">
            <a:off x="1797100" y="1196746"/>
            <a:ext cx="1299209" cy="29209"/>
          </a:xfrm>
          <a:custGeom>
            <a:avLst/>
            <a:gdLst/>
            <a:ahLst/>
            <a:cxnLst/>
            <a:rect b="b" l="0" r="r" t="0"/>
            <a:pathLst>
              <a:path h="29209" w="1299210">
                <a:moveTo>
                  <a:pt x="1298765" y="0"/>
                </a:moveTo>
                <a:lnTo>
                  <a:pt x="0" y="0"/>
                </a:lnTo>
                <a:lnTo>
                  <a:pt x="0" y="28714"/>
                </a:lnTo>
                <a:lnTo>
                  <a:pt x="1298765" y="28714"/>
                </a:lnTo>
                <a:lnTo>
                  <a:pt x="1298765" y="0"/>
                </a:lnTo>
                <a:close/>
              </a:path>
            </a:pathLst>
          </a:custGeom>
          <a:solidFill>
            <a:srgbClr val="6fb0d9"/>
          </a:solidFill>
        </p:spPr>
        <p:txBody>
          <a:bodyPr bIns="0" lIns="0" rIns="0" rtlCol="0" tIns="0" vert="horz" wrap="square"/>
          <a:lstStyle/>
          <a:p>
            <a:pPr/>
            <a:r>
              <a:rPr dirty="0" lang="en-US"/>
              <a:t/>
            </a:r>
            <a:endParaRPr dirty="0" lang="en-US"/>
          </a:p>
        </p:txBody>
      </p:sp>
    </p:spTree>
    <p:extLst>
      <p:ext uri="{5F6CD2EE-CA8C-40F2-A79C-F4A459B2104C}">
        <p14:creationId xmlns:p14="http://schemas.microsoft.com/office/powerpoint/2010/main" val="1684490170887"/>
      </p:ext>
    </p:extLst>
  </p:cSld>
  <p:clrMapOvr>
    <a:masterClrMapping/>
  </p:clrMapOvr>
</p:sld>
</file>

<file path=ppt/slides/slide4.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Holder 2">
            <a:extLst>
              <a:ext uri="{996D6743-3B41-4FA3-AF1C-99BBA898DF35}">
                <a16:creationId xmlns:a16="http://schemas.microsoft.com/office/drawing/2010/main" id="{2A959F3D-EBA2-4CC1-A646-C1CDE0DC25B2}"/>
              </a:ext>
            </a:extLst>
          </p:cNvPr>
          <p:cNvSpPr>
            <a:spLocks noGrp="true"/>
          </p:cNvSpPr>
          <p:nvPr>
            <p:ph type="title"/>
          </p:nvPr>
        </p:nvSpPr>
        <p:spPr>
          <a:xfrm rot="0">
            <a:off x="1352892" y="282254"/>
            <a:ext cx="3148917" cy="365664"/>
          </a:xfrm>
        </p:spPr>
        <p:txBody>
          <a:bodyPr rtlCol="0"/>
          <a:lstStyle/>
          <a:p>
            <a:pPr/>
            <a:r>
              <a:rPr b="1" baseline="0" dirty="0" lang="en-US" sz="2400">
                <a:latin typeface="-apple-system"/>
              </a:rPr>
              <a:t>Problem Statement</a:t>
            </a:r>
            <a:r>
              <a:rPr baseline="0" dirty="0" lang="en-US" sz="2400">
                <a:latin typeface="-apple-system"/>
              </a:rPr>
              <a:t> </a:t>
            </a:r>
            <a:endParaRPr baseline="0" dirty="0" lang="en-US" sz="2400">
              <a:latin typeface="-apple-system"/>
            </a:endParaRPr>
          </a:p>
        </p:txBody>
      </p:sp>
      <p:sp>
        <p:nvSpPr>
          <p:cNvPr id="3" name="Holder 3">
            <a:extLst>
              <a:ext uri="{03721119-7857-48D6-AC1B-7245D04AFB80}">
                <a16:creationId xmlns:a16="http://schemas.microsoft.com/office/drawing/2010/main" id="{ECDE04A9-3AEA-44D9-ADA4-7816D7482374}"/>
              </a:ext>
            </a:extLst>
          </p:cNvPr>
          <p:cNvSpPr>
            <a:spLocks noGrp="true"/>
          </p:cNvSpPr>
          <p:nvPr>
            <p:ph idx="1" type="body"/>
          </p:nvPr>
        </p:nvSpPr>
        <p:spPr>
          <a:xfrm rot="0">
            <a:off x="289874" y="1219638"/>
            <a:ext cx="5274945" cy="822740"/>
          </a:xfrm>
        </p:spPr>
        <p:txBody>
          <a:bodyPr rtlCol="0"/>
          <a:lstStyle/>
          <a:p>
            <a:pPr algn="l"/>
            <a:r>
              <a:rPr dirty="0" lang="en-US" sz="1400">
                <a:solidFill>
                  <a:schemeClr val="bg2"/>
                </a:solidFill>
                <a:latin typeface="-apple-system"/>
              </a:rPr>
              <a:t>:~Which variables are significant in predicting the demand for shared bikes.</a:t>
            </a:r>
          </a:p>
          <a:p>
            <a:pPr algn="l"/>
            <a:r>
              <a:rPr dirty="0" lang="en-US" sz="1200">
                <a:solidFill>
                  <a:schemeClr val="bg2"/>
                </a:solidFill>
                <a:latin typeface="-apple-system"/>
              </a:rPr>
              <a:t/>
            </a:r>
          </a:p>
          <a:p>
            <a:pPr algn="l"/>
            <a:r>
              <a:rPr dirty="0" lang="en-US" sz="1400">
                <a:solidFill>
                  <a:schemeClr val="bg2"/>
                </a:solidFill>
                <a:latin typeface="-apple-system"/>
              </a:rPr>
              <a:t>:~How well those variables describe the bike demands</a:t>
            </a:r>
            <a:endParaRPr dirty="0" lang="en-US" sz="1400">
              <a:solidFill>
                <a:schemeClr val="bg2"/>
              </a:solidFill>
              <a:latin typeface="-apple-system"/>
            </a:endParaRPr>
          </a:p>
        </p:txBody>
      </p:sp>
    </p:spTree>
    <p:extLst>
      <p:ext uri="{1F488BDA-6737-4ACD-A59B-EF6748CFF695}">
        <p14:creationId xmlns:p14="http://schemas.microsoft.com/office/powerpoint/2010/main" val="1684490170890"/>
      </p:ext>
    </p:extLst>
  </p:cSld>
  <p:clrMapOvr>
    <a:masterClrMapping/>
  </p:clrMapOvr>
</p:sld>
</file>

<file path=ppt/slides/slide5.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Holder 2">
            <a:extLst>
              <a:ext uri="{37B4E2FD-3471-4E19-BD99-E21FF9D43F68}">
                <a16:creationId xmlns:a16="http://schemas.microsoft.com/office/drawing/2010/main" id="{40E83877-570F-4109-947C-707736134C4C}"/>
              </a:ext>
            </a:extLst>
          </p:cNvPr>
          <p:cNvSpPr>
            <a:spLocks noGrp="true"/>
          </p:cNvSpPr>
          <p:nvPr>
            <p:ph type="title"/>
          </p:nvPr>
        </p:nvSpPr>
        <p:spPr>
          <a:xfrm rot="0">
            <a:off x="1888693" y="126272"/>
            <a:ext cx="2077321" cy="297103"/>
          </a:xfrm>
        </p:spPr>
        <p:txBody>
          <a:bodyPr rtlCol="0"/>
          <a:lstStyle/>
          <a:p>
            <a:pPr/>
            <a:r>
              <a:rPr b="1" dirty="0" lang="en-US">
                <a:latin typeface="-apple-system"/>
              </a:rPr>
              <a:t>About Dataset</a:t>
            </a:r>
            <a:endParaRPr b="1" dirty="0" lang="en-US">
              <a:latin typeface="-apple-system"/>
            </a:endParaRPr>
          </a:p>
        </p:txBody>
      </p:sp>
      <p:sp>
        <p:nvSpPr>
          <p:cNvPr id="3" name="Holder 3">
            <a:extLst>
              <a:ext uri="{21B0D46C-79B8-4417-9B54-E3CD1026108A}">
                <a16:creationId xmlns:a16="http://schemas.microsoft.com/office/drawing/2010/main" id="{65474EC8-7F82-4D8D-8717-D921176CAC58}"/>
              </a:ext>
            </a:extLst>
          </p:cNvPr>
          <p:cNvSpPr>
            <a:spLocks noGrp="true"/>
          </p:cNvSpPr>
          <p:nvPr>
            <p:ph idx="1" type="body"/>
          </p:nvPr>
        </p:nvSpPr>
        <p:spPr>
          <a:xfrm rot="0">
            <a:off x="289874" y="397602"/>
            <a:ext cx="5274945" cy="2894876"/>
          </a:xfrm>
        </p:spPr>
        <p:txBody>
          <a:bodyPr rtlCol="0"/>
          <a:lstStyle/>
          <a:p>
            <a:pPr/>
            <a:r>
              <a:rPr dirty="0" lang="en-US" sz="1000">
                <a:solidFill>
                  <a:schemeClr val="bg2"/>
                </a:solidFill>
                <a:latin typeface="-apple-system"/>
              </a:rPr>
              <a:t>instant: record index</a:t>
            </a:r>
          </a:p>
          <a:p>
            <a:pPr/>
            <a:r>
              <a:rPr dirty="0" err="1" lang="en-US" sz="1000">
                <a:solidFill>
                  <a:schemeClr val="bg2"/>
                </a:solidFill>
                <a:latin typeface="-apple-system"/>
              </a:rPr>
              <a:t>dteday</a:t>
            </a:r>
            <a:r>
              <a:rPr dirty="0" lang="en-US" sz="1000">
                <a:solidFill>
                  <a:schemeClr val="bg2"/>
                </a:solidFill>
                <a:latin typeface="-apple-system"/>
              </a:rPr>
              <a:t> : date</a:t>
            </a:r>
          </a:p>
          <a:p>
            <a:pPr/>
            <a:r>
              <a:rPr dirty="0" lang="en-US" sz="1000">
                <a:solidFill>
                  <a:schemeClr val="bg2"/>
                </a:solidFill>
                <a:latin typeface="-apple-system"/>
              </a:rPr>
              <a:t>season : season (1:spring, 2:summer, 3:fall, 4:winter)</a:t>
            </a:r>
          </a:p>
          <a:p>
            <a:pPr/>
            <a:r>
              <a:rPr dirty="0" lang="en-US" sz="1000">
                <a:solidFill>
                  <a:schemeClr val="bg2"/>
                </a:solidFill>
                <a:latin typeface="-apple-system"/>
              </a:rPr>
              <a:t>yr : year (0: 2018, 1:2019)</a:t>
            </a:r>
          </a:p>
          <a:p>
            <a:pPr/>
            <a:r>
              <a:rPr dirty="0" err="1" lang="en-US" sz="1000">
                <a:solidFill>
                  <a:schemeClr val="bg2"/>
                </a:solidFill>
                <a:latin typeface="-apple-system"/>
              </a:rPr>
              <a:t>mnth</a:t>
            </a:r>
            <a:r>
              <a:rPr dirty="0" lang="en-US" sz="1000">
                <a:solidFill>
                  <a:schemeClr val="bg2"/>
                </a:solidFill>
                <a:latin typeface="-apple-system"/>
              </a:rPr>
              <a:t> : month ( 1 to 12)</a:t>
            </a:r>
          </a:p>
          <a:p>
            <a:pPr/>
            <a:r>
              <a:rPr dirty="0" lang="en-US" sz="1000">
                <a:solidFill>
                  <a:schemeClr val="bg2"/>
                </a:solidFill>
                <a:latin typeface="-apple-system"/>
              </a:rPr>
              <a:t>holiday : weather day is holiday or not</a:t>
            </a:r>
          </a:p>
          <a:p>
            <a:pPr/>
            <a:r>
              <a:rPr dirty="0" lang="en-US" sz="1000">
                <a:solidFill>
                  <a:schemeClr val="bg2"/>
                </a:solidFill>
                <a:latin typeface="-apple-system"/>
              </a:rPr>
              <a:t>weekday : day of the week</a:t>
            </a:r>
          </a:p>
          <a:p>
            <a:pPr/>
            <a:r>
              <a:rPr dirty="0" err="1" lang="en-US" sz="1000">
                <a:solidFill>
                  <a:schemeClr val="bg2"/>
                </a:solidFill>
                <a:latin typeface="-apple-system"/>
              </a:rPr>
              <a:t>workingday</a:t>
            </a:r>
            <a:r>
              <a:rPr dirty="0" lang="en-US" sz="1000">
                <a:solidFill>
                  <a:schemeClr val="bg2"/>
                </a:solidFill>
                <a:latin typeface="-apple-system"/>
              </a:rPr>
              <a:t> : if day is neither weekend nor holiday is 1, otherwise is 0.</a:t>
            </a:r>
          </a:p>
          <a:p>
            <a:pPr/>
            <a:r>
              <a:rPr dirty="0" err="1" lang="en-US" sz="1000">
                <a:solidFill>
                  <a:schemeClr val="bg2"/>
                </a:solidFill>
                <a:latin typeface="-apple-system"/>
              </a:rPr>
              <a:t>weathersit</a:t>
            </a:r>
            <a:r>
              <a:rPr dirty="0" lang="en-US" sz="1000">
                <a:solidFill>
                  <a:schemeClr val="bg2"/>
                </a:solidFill>
                <a:latin typeface="-apple-system"/>
              </a:rPr>
              <a:t> : - 1: Clear, Few clouds, Partly cloudy, Partly cloudy - 2: Mist + Cloudy, Mist + Broken clouds, Mist + Few clouds, Mist - 3: Light Snow, Light Rain + Thunderstorm + Scattered clouds, Light Rain + Scattered clouds - 4: Heavy Rain + Ice Pallets + Thunderstorm + Mist, Snow + Fog</a:t>
            </a:r>
          </a:p>
          <a:p>
            <a:pPr/>
            <a:r>
              <a:rPr dirty="0" lang="en-US" sz="1000">
                <a:solidFill>
                  <a:schemeClr val="bg2"/>
                </a:solidFill>
                <a:latin typeface="-apple-system"/>
              </a:rPr>
              <a:t>temp : Normalized temperature in Celsius. The values are divided to 41 (max)</a:t>
            </a:r>
          </a:p>
          <a:p>
            <a:pPr/>
            <a:r>
              <a:rPr dirty="0" err="1" lang="en-US" sz="1000">
                <a:solidFill>
                  <a:schemeClr val="bg2"/>
                </a:solidFill>
                <a:latin typeface="-apple-system"/>
              </a:rPr>
              <a:t>atemp</a:t>
            </a:r>
            <a:r>
              <a:rPr dirty="0" lang="en-US" sz="1000">
                <a:solidFill>
                  <a:schemeClr val="bg2"/>
                </a:solidFill>
                <a:latin typeface="-apple-system"/>
              </a:rPr>
              <a:t>: Normalized feeling temperature in Celsius. The values are divided to 50 (max)</a:t>
            </a:r>
          </a:p>
          <a:p>
            <a:pPr/>
            <a:r>
              <a:rPr dirty="0" lang="en-US" sz="1000">
                <a:solidFill>
                  <a:schemeClr val="bg2"/>
                </a:solidFill>
                <a:latin typeface="-apple-system"/>
              </a:rPr>
              <a:t>hum: Normalized humidity. The values are divided to 100 (max)</a:t>
            </a:r>
          </a:p>
          <a:p>
            <a:pPr/>
            <a:r>
              <a:rPr dirty="0" err="1" lang="en-US" sz="1000">
                <a:solidFill>
                  <a:schemeClr val="bg2"/>
                </a:solidFill>
                <a:latin typeface="-apple-system"/>
              </a:rPr>
              <a:t>windspeed</a:t>
            </a:r>
            <a:r>
              <a:rPr dirty="0" lang="en-US" sz="1000">
                <a:solidFill>
                  <a:schemeClr val="bg2"/>
                </a:solidFill>
                <a:latin typeface="-apple-system"/>
              </a:rPr>
              <a:t>: Normalized wind speed. The values are divided to 67 (max)</a:t>
            </a:r>
          </a:p>
          <a:p>
            <a:pPr/>
            <a:r>
              <a:rPr dirty="0" lang="en-US" sz="1000">
                <a:solidFill>
                  <a:schemeClr val="bg2"/>
                </a:solidFill>
                <a:latin typeface="-apple-system"/>
              </a:rPr>
              <a:t>casual: count of casual users</a:t>
            </a:r>
          </a:p>
          <a:p>
            <a:pPr/>
            <a:r>
              <a:rPr dirty="0" lang="en-US" sz="1000">
                <a:solidFill>
                  <a:schemeClr val="bg2"/>
                </a:solidFill>
                <a:latin typeface="-apple-system"/>
              </a:rPr>
              <a:t>registered: count of registered users</a:t>
            </a:r>
          </a:p>
          <a:p>
            <a:pPr/>
            <a:r>
              <a:rPr dirty="0" err="1" lang="en-US" sz="1000">
                <a:solidFill>
                  <a:schemeClr val="bg2"/>
                </a:solidFill>
                <a:latin typeface="-apple-system"/>
              </a:rPr>
              <a:t>cnt</a:t>
            </a:r>
            <a:r>
              <a:rPr dirty="0" lang="en-US" sz="1000">
                <a:solidFill>
                  <a:schemeClr val="bg2"/>
                </a:solidFill>
                <a:latin typeface="-apple-system"/>
              </a:rPr>
              <a:t>: count of total rental bikes including both casual and registered</a:t>
            </a:r>
            <a:endParaRPr dirty="0" lang="en-US" sz="1000">
              <a:solidFill>
                <a:schemeClr val="bg2"/>
              </a:solidFill>
              <a:latin typeface="-apple-system"/>
            </a:endParaRPr>
          </a:p>
        </p:txBody>
      </p:sp>
    </p:spTree>
    <p:extLst>
      <p:ext uri="{ECD60E42-96D5-4D64-AA8E-AD13BB397CE1}">
        <p14:creationId xmlns:p14="http://schemas.microsoft.com/office/powerpoint/2010/main" val="1684490170893"/>
      </p:ext>
    </p:extLst>
  </p:cSld>
  <p:clrMapOvr>
    <a:masterClrMapping/>
  </p:clrMapOvr>
</p:sld>
</file>

<file path=ppt/slides/slide6.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Holder 2">
            <a:extLst>
              <a:ext uri="{CBD0BEB6-8C42-438C-8B61-CCE977D1BF32}">
                <a16:creationId xmlns:a16="http://schemas.microsoft.com/office/drawing/2010/main" id="{2972E40A-B967-4279-938F-DF1CAB7C7427}"/>
              </a:ext>
            </a:extLst>
          </p:cNvPr>
          <p:cNvSpPr>
            <a:spLocks noGrp="true"/>
          </p:cNvSpPr>
          <p:nvPr>
            <p:ph type="title"/>
          </p:nvPr>
        </p:nvSpPr>
        <p:spPr>
          <a:xfrm rot="0">
            <a:off x="1103337" y="162334"/>
            <a:ext cx="3346599" cy="243782"/>
          </a:xfrm>
        </p:spPr>
        <p:txBody>
          <a:bodyPr rtlCol="0"/>
          <a:lstStyle/>
          <a:p>
            <a:pPr/>
            <a:r>
              <a:rPr b="1" dirty="0" lang="en-US" sz="1600">
                <a:latin typeface="-apple-system"/>
              </a:rPr>
              <a:t>Exploratory Data Analysis (</a:t>
            </a:r>
            <a:r>
              <a:rPr b="1" dirty="0" err="1" lang="en-US" sz="1600">
                <a:latin typeface="-apple-system"/>
              </a:rPr>
              <a:t>EDA</a:t>
            </a:r>
            <a:r>
              <a:rPr b="1" dirty="0" lang="en-US" sz="1600">
                <a:latin typeface="-apple-system"/>
              </a:rPr>
              <a:t>)</a:t>
            </a:r>
            <a:endParaRPr b="1" dirty="0" lang="en-US" sz="1600">
              <a:latin typeface="-apple-system"/>
            </a:endParaRPr>
          </a:p>
        </p:txBody>
      </p:sp>
      <p:pic>
        <p:nvPicPr>
          <p:cNvPr id="3" name="Holder 3">
            <a:extLst>
              <a:ext uri="{1A74C6F1-AF4D-40AD-9610-250BEA5C4538}">
                <a16:creationId xmlns:a16="http://schemas.microsoft.com/office/drawing/2010/main" id="{FF323190-AAA8-4704-A9A3-9CFC2B125840}"/>
              </a:ext>
            </a:extLst>
          </p:cNvPr>
          <p:cNvPicPr>
            <a:picLocks noChangeAspect="true" noGrp="true"/>
          </p:cNvPicPr>
          <p:nvPr>
            <p:ph idx="1"/>
          </p:nvPr>
        </p:nvPicPr>
        <p:blipFill>
          <a:blip r:embed="rId2"/>
          <a:srcRect b="0" l="573" r="573" t="0"/>
          <a:stretch>
            <a:fillRect/>
          </a:stretch>
        </p:blipFill>
        <p:spPr>
          <a:xfrm rot="0">
            <a:off x="199796" y="406117"/>
            <a:ext cx="2583370" cy="2616279"/>
          </a:xfrm>
          <a:noFill/>
        </p:spPr>
      </p:pic>
      <p:sp>
        <p:nvSpPr>
          <p:cNvPr id="4" name="Holder 4">
            <a:extLst>
              <a:ext uri="{16092E62-3646-463F-B92C-2A7F684B00C8}">
                <a16:creationId xmlns:a16="http://schemas.microsoft.com/office/drawing/2010/main" id="{3989A333-48A4-43E2-843B-0FA63A193A47}"/>
              </a:ext>
            </a:extLst>
          </p:cNvPr>
          <p:cNvSpPr>
            <a:spLocks noGrp="true"/>
          </p:cNvSpPr>
          <p:nvPr>
            <p:ph idx="2"/>
          </p:nvPr>
        </p:nvSpPr>
        <p:spPr>
          <a:xfrm rot="0">
            <a:off x="3018444" y="756542"/>
            <a:ext cx="2549556" cy="1980704"/>
          </a:xfrm>
        </p:spPr>
        <p:txBody>
          <a:bodyPr rtlCol="0"/>
          <a:lstStyle/>
          <a:p>
            <a:pPr/>
            <a:r>
              <a:rPr b="1" dirty="0" lang="en-US" sz="1000">
                <a:solidFill>
                  <a:schemeClr val="bg2"/>
                </a:solidFill>
                <a:latin typeface="-apple-system"/>
              </a:rPr>
              <a:t>Observation</a:t>
            </a:r>
            <a:r>
              <a:rPr dirty="0" lang="en-US" sz="1000">
                <a:solidFill>
                  <a:schemeClr val="bg2"/>
                </a:solidFill>
                <a:latin typeface="-apple-system"/>
              </a:rPr>
              <a:t> </a:t>
            </a:r>
            <a:r>
              <a:rPr dirty="0" lang="en-US" sz="1000">
                <a:solidFill>
                  <a:schemeClr val="bg2"/>
                </a:solidFill>
                <a:latin typeface="-apple-system"/>
              </a:rPr>
              <a:t>- From the above pair plot it can be clearly observed that there exists a linear relationship between temp, </a:t>
            </a:r>
            <a:r>
              <a:rPr dirty="0" err="1" lang="en-US" sz="1000">
                <a:solidFill>
                  <a:schemeClr val="bg2"/>
                </a:solidFill>
                <a:latin typeface="-apple-system"/>
              </a:rPr>
              <a:t>atemp</a:t>
            </a:r>
            <a:r>
              <a:rPr dirty="0" lang="en-US" sz="1000">
                <a:solidFill>
                  <a:schemeClr val="bg2"/>
                </a:solidFill>
                <a:latin typeface="-apple-system"/>
              </a:rPr>
              <a:t>, and </a:t>
            </a:r>
            <a:r>
              <a:rPr dirty="0" err="1" lang="en-US" sz="1000">
                <a:solidFill>
                  <a:schemeClr val="bg2"/>
                </a:solidFill>
                <a:latin typeface="-apple-system"/>
              </a:rPr>
              <a:t>cnt</a:t>
            </a:r>
            <a:r>
              <a:rPr dirty="0" lang="en-US" sz="1000">
                <a:solidFill>
                  <a:schemeClr val="bg2"/>
                </a:solidFill>
                <a:latin typeface="-apple-system"/>
              </a:rPr>
              <a:t>.</a:t>
            </a:r>
          </a:p>
          <a:p>
            <a:pPr/>
            <a:r>
              <a:rPr dirty="0" lang="en-US">
                <a:solidFill>
                  <a:schemeClr val="bg2"/>
                </a:solidFill>
                <a:latin typeface="-apple-system"/>
              </a:rPr>
              <a:t/>
            </a:r>
          </a:p>
          <a:p>
            <a:pPr/>
            <a:r>
              <a:rPr dirty="0" lang="en-US">
                <a:solidFill>
                  <a:schemeClr val="bg2"/>
                </a:solidFill>
                <a:latin typeface="-apple-system"/>
              </a:rPr>
              <a:t/>
            </a:r>
          </a:p>
          <a:p>
            <a:pPr/>
            <a:r>
              <a:rPr dirty="0" lang="en-US" sz="1000">
                <a:solidFill>
                  <a:schemeClr val="bg2"/>
                </a:solidFill>
                <a:latin typeface="-apple-system"/>
              </a:rPr>
              <a:t>It is evident that we have two similar fields :</a:t>
            </a:r>
          </a:p>
          <a:p>
            <a:pPr/>
            <a:r>
              <a:rPr dirty="0" lang="en-US" sz="1000">
                <a:solidFill>
                  <a:schemeClr val="bg2"/>
                </a:solidFill>
                <a:latin typeface="-apple-system"/>
              </a:rPr>
              <a:t>temp : temperature in Celsius</a:t>
            </a:r>
          </a:p>
          <a:p>
            <a:pPr/>
            <a:r>
              <a:rPr dirty="0" err="1" lang="en-US" sz="1000">
                <a:solidFill>
                  <a:schemeClr val="bg2"/>
                </a:solidFill>
                <a:latin typeface="-apple-system"/>
              </a:rPr>
              <a:t>atemp</a:t>
            </a:r>
            <a:r>
              <a:rPr dirty="0" lang="en-US" sz="1000">
                <a:solidFill>
                  <a:schemeClr val="bg2"/>
                </a:solidFill>
                <a:latin typeface="-apple-system"/>
              </a:rPr>
              <a:t>: feeling temperature in Celsius</a:t>
            </a:r>
          </a:p>
          <a:p>
            <a:pPr/>
            <a:r>
              <a:rPr dirty="0" lang="en-US">
                <a:solidFill>
                  <a:schemeClr val="bg2"/>
                </a:solidFill>
                <a:latin typeface="-apple-system"/>
              </a:rPr>
              <a:t/>
            </a:r>
          </a:p>
          <a:p>
            <a:pPr/>
            <a:r>
              <a:rPr dirty="0" lang="en-US">
                <a:solidFill>
                  <a:schemeClr val="bg2"/>
                </a:solidFill>
                <a:latin typeface="-apple-system"/>
              </a:rPr>
              <a:t/>
            </a:r>
          </a:p>
          <a:p>
            <a:pPr/>
            <a:r>
              <a:rPr dirty="0" lang="en-US" sz="1000">
                <a:solidFill>
                  <a:schemeClr val="bg2"/>
                </a:solidFill>
                <a:latin typeface="-apple-system"/>
              </a:rPr>
              <a:t>We can check if there exists a positive correlation between them</a:t>
            </a:r>
            <a:endParaRPr dirty="0" lang="en-US" sz="1000">
              <a:solidFill>
                <a:schemeClr val="bg2"/>
              </a:solidFill>
              <a:latin typeface="-apple-system"/>
            </a:endParaRPr>
          </a:p>
        </p:txBody>
      </p:sp>
    </p:spTree>
    <p:extLst>
      <p:ext uri="{C49E82EC-DED6-42D8-B8E0-DACD4D5C4204}">
        <p14:creationId xmlns:p14="http://schemas.microsoft.com/office/powerpoint/2010/main" val="1684490170896"/>
      </p:ext>
    </p:extLst>
  </p:cSld>
  <p:clrMapOvr>
    <a:masterClrMapping/>
  </p:clrMapOvr>
</p:sld>
</file>

<file path=ppt/slides/slide7.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pic>
        <p:nvPicPr>
          <p:cNvPr id="2" name="Holder 3">
            <a:extLst>
              <a:ext uri="{C4A6BEB2-F5AC-488C-8050-1CE4B91BC266}">
                <a16:creationId xmlns:a16="http://schemas.microsoft.com/office/drawing/2010/main" id="{06A849C0-0228-45F8-97C3-D669A3DE9799}"/>
              </a:ext>
            </a:extLst>
          </p:cNvPr>
          <p:cNvPicPr>
            <a:picLocks noChangeAspect="true" noGrp="true"/>
          </p:cNvPicPr>
          <p:nvPr>
            <p:ph idx="1"/>
          </p:nvPr>
        </p:nvPicPr>
        <p:blipFill>
          <a:blip r:embed="rId2"/>
          <a:srcRect b="-26101" l="0" r="0" t="-26101"/>
          <a:stretch>
            <a:fillRect/>
          </a:stretch>
        </p:blipFill>
        <p:spPr>
          <a:xfrm rot="0">
            <a:off x="0" y="-216417"/>
            <a:ext cx="3286648" cy="2798568"/>
          </a:xfrm>
          <a:noFill/>
        </p:spPr>
      </p:pic>
      <p:sp>
        <p:nvSpPr>
          <p:cNvPr id="3" name="Holder 4">
            <a:extLst>
              <a:ext uri="{BC1E6518-4238-446D-99D4-6B69F5700653}">
                <a16:creationId xmlns:a16="http://schemas.microsoft.com/office/drawing/2010/main" id="{C75CB72A-BAC1-4512-8871-95B553660379}"/>
              </a:ext>
            </a:extLst>
          </p:cNvPr>
          <p:cNvSpPr>
            <a:spLocks noGrp="true"/>
          </p:cNvSpPr>
          <p:nvPr>
            <p:ph idx="2"/>
          </p:nvPr>
        </p:nvSpPr>
        <p:spPr>
          <a:xfrm rot="0">
            <a:off x="3305146" y="1536096"/>
            <a:ext cx="2549556" cy="1645519"/>
          </a:xfrm>
        </p:spPr>
        <p:txBody>
          <a:bodyPr rtlCol="0"/>
          <a:lstStyle/>
          <a:p>
            <a:pPr/>
            <a:r>
              <a:rPr dirty="0" lang="en-US">
                <a:solidFill>
                  <a:schemeClr val="bg2"/>
                </a:solidFill>
                <a:latin typeface="-apple-system"/>
              </a:rPr>
              <a:t>As suspected, there is 99% correlation between temp and </a:t>
            </a:r>
            <a:r>
              <a:rPr dirty="0" err="1" lang="en-US">
                <a:solidFill>
                  <a:schemeClr val="bg2"/>
                </a:solidFill>
                <a:latin typeface="-apple-system"/>
              </a:rPr>
              <a:t>atemp</a:t>
            </a:r>
            <a:r>
              <a:rPr dirty="0" lang="en-US">
                <a:solidFill>
                  <a:schemeClr val="bg2"/>
                </a:solidFill>
                <a:latin typeface="-apple-system"/>
              </a:rPr>
              <a:t>.We can hence drop one of these later while building our model.</a:t>
            </a:r>
            <a:endParaRPr dirty="0" lang="en-US">
              <a:solidFill>
                <a:schemeClr val="bg2"/>
              </a:solidFill>
              <a:latin typeface="-apple-system"/>
            </a:endParaRPr>
          </a:p>
        </p:txBody>
      </p:sp>
      <p:sp>
        <p:nvSpPr>
          <p:cNvPr id="4" name="">
            <a:extLst>
              <a:ext uri="{BCF1A5DD-37FE-4F2B-A299-2392738B60A5}">
                <a16:creationId xmlns:a16="http://schemas.microsoft.com/office/drawing/2010/main" id="{F851DC9E-8703-4099-B39C-D8C1F22A5838}"/>
              </a:ext>
            </a:extLst>
          </p:cNvPr>
          <p:cNvSpPr txBox="1"/>
          <p:nvPr/>
        </p:nvSpPr>
        <p:spPr>
          <a:xfrm flipH="false" flipV="false" rot="0">
            <a:off x="3507686" y="207616"/>
            <a:ext cx="2144468" cy="369503"/>
          </a:xfrm>
          <a:prstGeom prst="rect">
            <a:avLst/>
          </a:prstGeom>
        </p:spPr>
        <p:txBody>
          <a:bodyPr anchor="t" bIns="47625" lIns="95250" rIns="95250" rtlCol="0" tIns="47625" vert="horz">
            <a:spAutoFit/>
          </a:bodyPr>
          <a:lstStyle/>
          <a:p>
            <a:pPr>
              <a:defRPr dirty="0" lang="en-US" sz="1400"/>
            </a:pPr>
            <a:r>
              <a:rPr dirty="0" lang="en-US" sz="1800">
                <a:solidFill>
                  <a:schemeClr val="bg2"/>
                </a:solidFill>
              </a:rPr>
              <a:t>Chacking Correlation</a:t>
            </a:r>
            <a:endParaRPr dirty="0" lang="en-US" sz="1800">
              <a:solidFill>
                <a:schemeClr val="bg2"/>
              </a:solidFill>
            </a:endParaRPr>
          </a:p>
        </p:txBody>
      </p:sp>
    </p:spTree>
    <p:extLst>
      <p:ext uri="{E6D4258F-88AE-4B69-8E35-00DFFF36C27F}">
        <p14:creationId xmlns:p14="http://schemas.microsoft.com/office/powerpoint/2010/main" val="1684490170898"/>
      </p:ext>
    </p:extLst>
  </p:cSld>
  <p:clrMapOvr>
    <a:masterClrMapping/>
  </p:clrMapOvr>
</p:sld>
</file>

<file path=ppt/slides/slide8.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pic>
        <p:nvPicPr>
          <p:cNvPr id="2" name="Holder 3">
            <a:extLst>
              <a:ext uri="{F54D9D1D-85D1-4469-9933-F59B870CB9B2}">
                <a16:creationId xmlns:a16="http://schemas.microsoft.com/office/drawing/2010/main" id="{6BA8E0B6-A3D4-42A4-B2E8-3DB86F547516}"/>
              </a:ext>
            </a:extLst>
          </p:cNvPr>
          <p:cNvPicPr>
            <a:picLocks noChangeAspect="true" noGrp="true"/>
          </p:cNvPicPr>
          <p:nvPr>
            <p:ph idx="1"/>
          </p:nvPr>
        </p:nvPicPr>
        <p:blipFill>
          <a:blip r:embed="rId2"/>
          <a:srcRect b="0" l="-36719" r="-36719" t="0"/>
          <a:stretch>
            <a:fillRect/>
          </a:stretch>
        </p:blipFill>
        <p:spPr>
          <a:xfrm rot="0">
            <a:off x="-435559" y="143055"/>
            <a:ext cx="3530689" cy="3006375"/>
          </a:xfrm>
          <a:noFill/>
        </p:spPr>
      </p:pic>
      <p:sp>
        <p:nvSpPr>
          <p:cNvPr id="3" name="Holder 4">
            <a:extLst>
              <a:ext uri="{7821FA9B-35D1-4012-B314-F2165EAA3A7A}">
                <a16:creationId xmlns:a16="http://schemas.microsoft.com/office/drawing/2010/main" id="{B27A2B44-38DE-44CB-BB5E-18BB6DECDEAD}"/>
              </a:ext>
            </a:extLst>
          </p:cNvPr>
          <p:cNvSpPr>
            <a:spLocks noGrp="true"/>
          </p:cNvSpPr>
          <p:nvPr>
            <p:ph idx="2"/>
          </p:nvPr>
        </p:nvSpPr>
        <p:spPr>
          <a:xfrm rot="0">
            <a:off x="2846479" y="57073"/>
            <a:ext cx="2549556" cy="3169177"/>
          </a:xfrm>
        </p:spPr>
        <p:txBody>
          <a:bodyPr rtlCol="0"/>
          <a:lstStyle/>
          <a:p>
            <a:pPr/>
            <a:r>
              <a:rPr b="1" dirty="0" lang="en-US" sz="800">
                <a:solidFill>
                  <a:schemeClr val="bg2"/>
                </a:solidFill>
                <a:latin typeface="-apple-system"/>
              </a:rPr>
              <a:t>Observation</a:t>
            </a:r>
          </a:p>
          <a:p>
            <a:pPr>
              <a:buAutoNum type="arabicPeriod"/>
            </a:pPr>
            <a:r>
              <a:rPr dirty="0" lang="en-US" sz="800">
                <a:solidFill>
                  <a:schemeClr val="bg2"/>
                </a:solidFill>
                <a:latin typeface="-apple-system"/>
              </a:rPr>
              <a:t>season : One-third (more than 30%) of the bookings were done in fall season and the median lies around 5000, followed by Summer and Winter. </a:t>
            </a:r>
            <a:r>
              <a:rPr dirty="0" err="1" lang="en-US" sz="800">
                <a:solidFill>
                  <a:schemeClr val="bg2"/>
                </a:solidFill>
                <a:latin typeface="-apple-system"/>
              </a:rPr>
              <a:t>Clealry</a:t>
            </a:r>
            <a:r>
              <a:rPr dirty="0" lang="en-US" sz="800">
                <a:solidFill>
                  <a:schemeClr val="bg2"/>
                </a:solidFill>
                <a:latin typeface="-apple-system"/>
              </a:rPr>
              <a:t> this can serve as a good predictor for our analysis.</a:t>
            </a:r>
          </a:p>
          <a:p>
            <a:pPr>
              <a:buAutoNum type="arabicPeriod"/>
            </a:pPr>
            <a:r>
              <a:rPr dirty="0" lang="en-US" sz="800">
                <a:solidFill>
                  <a:schemeClr val="bg2"/>
                </a:solidFill>
                <a:latin typeface="-apple-system"/>
              </a:rPr>
              <a:t>holiday : Majority(~ 97%) of the booking took place </a:t>
            </a:r>
            <a:r>
              <a:rPr dirty="0" err="1" lang="en-US" sz="800">
                <a:solidFill>
                  <a:schemeClr val="bg2"/>
                </a:solidFill>
                <a:latin typeface="-apple-system"/>
              </a:rPr>
              <a:t>whne</a:t>
            </a:r>
            <a:r>
              <a:rPr dirty="0" lang="en-US" sz="800">
                <a:solidFill>
                  <a:schemeClr val="bg2"/>
                </a:solidFill>
                <a:latin typeface="-apple-system"/>
              </a:rPr>
              <a:t> it wasn't a holiday. We have a very high bias here and thus it </a:t>
            </a:r>
            <a:r>
              <a:rPr dirty="0" err="1" lang="en-US" sz="800">
                <a:solidFill>
                  <a:schemeClr val="bg2"/>
                </a:solidFill>
                <a:latin typeface="-apple-system"/>
              </a:rPr>
              <a:t>maynot</a:t>
            </a:r>
            <a:r>
              <a:rPr dirty="0" lang="en-US" sz="800">
                <a:solidFill>
                  <a:schemeClr val="bg2"/>
                </a:solidFill>
                <a:latin typeface="-apple-system"/>
              </a:rPr>
              <a:t> be a good </a:t>
            </a:r>
            <a:r>
              <a:rPr dirty="0" err="1" lang="en-US" sz="800">
                <a:solidFill>
                  <a:schemeClr val="bg2"/>
                </a:solidFill>
                <a:latin typeface="-apple-system"/>
              </a:rPr>
              <a:t>predctor</a:t>
            </a:r>
            <a:r>
              <a:rPr dirty="0" lang="en-US" sz="800">
                <a:solidFill>
                  <a:schemeClr val="bg2"/>
                </a:solidFill>
                <a:latin typeface="-apple-system"/>
              </a:rPr>
              <a:t> variable.</a:t>
            </a:r>
          </a:p>
          <a:p>
            <a:pPr>
              <a:buAutoNum type="arabicPeriod"/>
            </a:pPr>
            <a:r>
              <a:rPr dirty="0" lang="en-US" sz="800">
                <a:solidFill>
                  <a:schemeClr val="bg2"/>
                </a:solidFill>
                <a:latin typeface="-apple-system"/>
              </a:rPr>
              <a:t>yr : During yr 1 , we have more number of bookings (almost twice) than yr 0. Since our analysis will be based only on two years (2018 and 2019), they are important predictors.</a:t>
            </a:r>
          </a:p>
          <a:p>
            <a:pPr>
              <a:buAutoNum type="arabicPeriod"/>
            </a:pPr>
            <a:r>
              <a:rPr dirty="0" err="1" lang="en-US" sz="800">
                <a:solidFill>
                  <a:schemeClr val="bg2"/>
                </a:solidFill>
                <a:latin typeface="-apple-system"/>
              </a:rPr>
              <a:t>mnth</a:t>
            </a:r>
            <a:r>
              <a:rPr dirty="0" lang="en-US" sz="800">
                <a:solidFill>
                  <a:schemeClr val="bg2"/>
                </a:solidFill>
                <a:latin typeface="-apple-system"/>
              </a:rPr>
              <a:t> : Distribution of months looks like a normally distributed, with months : 5-9 leading in number of </a:t>
            </a:r>
            <a:r>
              <a:rPr dirty="0" err="1" lang="en-US" sz="800">
                <a:solidFill>
                  <a:schemeClr val="bg2"/>
                </a:solidFill>
                <a:latin typeface="-apple-system"/>
              </a:rPr>
              <a:t>bbokings</a:t>
            </a:r>
            <a:r>
              <a:rPr dirty="0" lang="en-US" sz="800">
                <a:solidFill>
                  <a:schemeClr val="bg2"/>
                </a:solidFill>
                <a:latin typeface="-apple-system"/>
              </a:rPr>
              <a:t> and crossing the median over around 4500-5000. This indeed can serve as a good predictor.</a:t>
            </a:r>
          </a:p>
          <a:p>
            <a:pPr>
              <a:buAutoNum type="arabicPeriod"/>
            </a:pPr>
            <a:r>
              <a:rPr dirty="0" lang="en-US" sz="800">
                <a:solidFill>
                  <a:schemeClr val="bg2"/>
                </a:solidFill>
                <a:latin typeface="-apple-system"/>
              </a:rPr>
              <a:t>weekday : No clear pattern observed here as all the days show a similar spread This </a:t>
            </a:r>
            <a:r>
              <a:rPr dirty="0" err="1" lang="en-US" sz="800">
                <a:solidFill>
                  <a:schemeClr val="bg2"/>
                </a:solidFill>
                <a:latin typeface="-apple-system"/>
              </a:rPr>
              <a:t>maynot</a:t>
            </a:r>
            <a:r>
              <a:rPr dirty="0" lang="en-US" sz="800">
                <a:solidFill>
                  <a:schemeClr val="bg2"/>
                </a:solidFill>
                <a:latin typeface="-apple-system"/>
              </a:rPr>
              <a:t> be able to serve as a good predictor</a:t>
            </a:r>
          </a:p>
          <a:p>
            <a:pPr>
              <a:buAutoNum type="arabicPeriod"/>
            </a:pPr>
            <a:r>
              <a:rPr dirty="0" err="1" lang="en-US" sz="800">
                <a:solidFill>
                  <a:schemeClr val="bg2"/>
                </a:solidFill>
                <a:latin typeface="-apple-system"/>
              </a:rPr>
              <a:t>workingday</a:t>
            </a:r>
            <a:r>
              <a:rPr dirty="0" lang="en-US" sz="800">
                <a:solidFill>
                  <a:schemeClr val="bg2"/>
                </a:solidFill>
                <a:latin typeface="-apple-system"/>
              </a:rPr>
              <a:t> : We have a high booking count on working day (i.e 1)and a median value close to 5000. It may serve as a good predictor</a:t>
            </a:r>
          </a:p>
          <a:p>
            <a:pPr>
              <a:buAutoNum type="arabicPeriod"/>
            </a:pPr>
            <a:r>
              <a:rPr dirty="0" err="1" lang="en-US" sz="800">
                <a:solidFill>
                  <a:schemeClr val="bg2"/>
                </a:solidFill>
                <a:latin typeface="-apple-system"/>
              </a:rPr>
              <a:t>weathersit</a:t>
            </a:r>
            <a:r>
              <a:rPr dirty="0" lang="en-US" sz="800">
                <a:solidFill>
                  <a:schemeClr val="bg2"/>
                </a:solidFill>
                <a:latin typeface="-apple-system"/>
              </a:rPr>
              <a:t> : Majority of the bookings took place during a clear/partly cloudy weather with a median at around 5000 followed by misty/cloudy weather, with median 4000. This can also serve as a good predictor.</a:t>
            </a:r>
            <a:endParaRPr dirty="0" lang="en-US" sz="800">
              <a:solidFill>
                <a:schemeClr val="bg2"/>
              </a:solidFill>
              <a:latin typeface="-apple-system"/>
            </a:endParaRPr>
          </a:p>
        </p:txBody>
      </p:sp>
    </p:spTree>
    <p:extLst>
      <p:ext uri="{60E57619-8638-433D-90E2-BF0498F71347}">
        <p14:creationId xmlns:p14="http://schemas.microsoft.com/office/powerpoint/2010/main" val="1684490170901"/>
      </p:ext>
    </p:extLst>
  </p:cSld>
  <p:clrMapOvr>
    <a:masterClrMapping/>
  </p:clrMapOvr>
</p:sld>
</file>

<file path=ppt/slides/slide9.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showMasterSp="true">
  <p:cSld name="">
    <p:spTree>
      <p:nvGrpSpPr>
        <p:cNvPr id="1" name=""/>
        <p:cNvGrpSpPr/>
        <p:nvPr/>
      </p:nvGrpSpPr>
      <p:grpSpPr>
        <a:xfrm>
          <a:off x="0" y="0"/>
          <a:ext cx="0" cy="0"/>
          <a:chOff x="0" y="0"/>
          <a:chExt cx="0" cy="0"/>
        </a:xfrm>
      </p:grpSpPr>
      <p:sp>
        <p:nvSpPr>
          <p:cNvPr id="2" name="Holder 2">
            <a:extLst>
              <a:ext uri="{868400BC-BC49-4B89-BCB8-E880BD027752}">
                <a16:creationId xmlns:a16="http://schemas.microsoft.com/office/drawing/2010/main" id="{19BC5F2E-538C-488F-86E9-DF2B16E499F7}"/>
              </a:ext>
            </a:extLst>
          </p:cNvPr>
          <p:cNvSpPr>
            <a:spLocks noGrp="true"/>
          </p:cNvSpPr>
          <p:nvPr>
            <p:ph type="title"/>
          </p:nvPr>
        </p:nvSpPr>
        <p:spPr>
          <a:xfrm rot="0">
            <a:off x="1888693" y="126272"/>
            <a:ext cx="1799091" cy="297103"/>
          </a:xfrm>
        </p:spPr>
        <p:txBody>
          <a:bodyPr rtlCol="0"/>
          <a:lstStyle/>
          <a:p>
            <a:pPr/>
            <a:r>
              <a:rPr dirty="0" lang="en-US"/>
              <a:t>Model Building</a:t>
            </a:r>
            <a:endParaRPr dirty="0" lang="en-US"/>
          </a:p>
        </p:txBody>
      </p:sp>
      <p:sp>
        <p:nvSpPr>
          <p:cNvPr id="3" name="Holder 3">
            <a:extLst>
              <a:ext uri="{2165FCD6-CF27-4D76-9C50-583ADA9038E3}">
                <a16:creationId xmlns:a16="http://schemas.microsoft.com/office/drawing/2010/main" id="{FB7C1556-8672-4B6D-A4C0-7DD21051131D}"/>
              </a:ext>
            </a:extLst>
          </p:cNvPr>
          <p:cNvSpPr>
            <a:spLocks noGrp="true"/>
          </p:cNvSpPr>
          <p:nvPr>
            <p:ph idx="1" type="body"/>
          </p:nvPr>
        </p:nvSpPr>
        <p:spPr>
          <a:xfrm rot="0">
            <a:off x="476431" y="641899"/>
            <a:ext cx="3211353" cy="1279817"/>
          </a:xfrm>
        </p:spPr>
        <p:txBody>
          <a:bodyPr rtlCol="0"/>
          <a:lstStyle/>
          <a:p>
            <a:pPr/>
            <a:r>
              <a:rPr dirty="0" lang="en-US" sz="1400">
                <a:solidFill>
                  <a:schemeClr val="bg2"/>
                </a:solidFill>
              </a:rPr>
              <a:t>*In model building we are using </a:t>
            </a:r>
          </a:p>
          <a:p>
            <a:pPr/>
            <a:r>
              <a:rPr dirty="0" lang="en-US" sz="1400">
                <a:solidFill>
                  <a:schemeClr val="bg2"/>
                </a:solidFill>
              </a:rPr>
              <a:t/>
            </a:r>
          </a:p>
          <a:p>
            <a:pPr/>
            <a:r>
              <a:rPr dirty="0" lang="en-US" sz="1400">
                <a:solidFill>
                  <a:schemeClr val="bg2"/>
                </a:solidFill>
              </a:rPr>
              <a:t>*And pick the model with best R2 scor</a:t>
            </a:r>
            <a:r>
              <a:rPr dirty="0" lang="en-US" sz="1400">
                <a:solidFill>
                  <a:schemeClr val="bg2"/>
                </a:solidFill>
              </a:rPr>
              <a:t>e</a:t>
            </a:r>
          </a:p>
          <a:p>
            <a:pPr/>
            <a:r>
              <a:rPr dirty="0" lang="en-US" sz="1400">
                <a:solidFill>
                  <a:schemeClr val="bg2"/>
                </a:solidFill>
              </a:rPr>
              <a:t/>
            </a:r>
          </a:p>
          <a:p>
            <a:pPr/>
            <a:r>
              <a:rPr dirty="0" lang="en-US" sz="1400">
                <a:solidFill>
                  <a:schemeClr val="bg2"/>
                </a:solidFill>
              </a:rPr>
              <a:t/>
            </a:r>
          </a:p>
          <a:p>
            <a:pPr/>
            <a:r>
              <a:rPr dirty="0" lang="en-US" sz="1400">
                <a:solidFill>
                  <a:schemeClr val="bg2"/>
                </a:solidFill>
              </a:rPr>
              <a:t>we are using the following model's</a:t>
            </a:r>
            <a:endParaRPr dirty="0" lang="en-US" sz="1400">
              <a:solidFill>
                <a:schemeClr val="bg2"/>
              </a:solidFill>
            </a:endParaRPr>
          </a:p>
        </p:txBody>
      </p:sp>
      <p:sp>
        <p:nvSpPr>
          <p:cNvPr id="4" name="">
            <a:extLst>
              <a:ext uri="{C6C01046-D27F-4098-BBA2-CF4C0D97E7F9}">
                <a16:creationId xmlns:a16="http://schemas.microsoft.com/office/drawing/2010/main" id="{E9FCD4C7-5423-459C-812D-E499C3231226}"/>
              </a:ext>
            </a:extLst>
          </p:cNvPr>
          <p:cNvSpPr txBox="1"/>
          <p:nvPr/>
        </p:nvSpPr>
        <p:spPr>
          <a:xfrm flipH="false" flipV="false" rot="0">
            <a:off x="559603" y="1997002"/>
            <a:ext cx="1905000" cy="1161764"/>
          </a:xfrm>
          <a:prstGeom prst="rect">
            <a:avLst/>
          </a:prstGeom>
        </p:spPr>
        <p:txBody>
          <a:bodyPr anchor="t" bIns="47625" lIns="95250" rIns="95250" rtlCol="0" tIns="47625" vert="horz">
            <a:spAutoFit/>
          </a:bodyPr>
          <a:lstStyle/>
          <a:p>
            <a:pPr algn="l" rtl="false">
              <a:lnSpc>
                <a:spcPct val="100000"/>
              </a:lnSpc>
              <a:spcBef>
                <a:spcPts val="0"/>
              </a:spcBef>
              <a:spcAft>
                <a:spcPts val="0"/>
              </a:spcAft>
              <a:defRPr dirty="0" lang="en-US" sz="1400"/>
            </a:pPr>
            <a:r>
              <a:rPr dirty="0" lang="en-US" sz="1400">
                <a:solidFill>
                  <a:schemeClr val="bg2"/>
                </a:solidFill>
                <a:latin typeface="Calibri"/>
              </a:rPr>
              <a:t>1) Linear </a:t>
            </a:r>
            <a:r>
              <a:rPr dirty="0" lang="en-US" sz="1400">
                <a:solidFill>
                  <a:schemeClr val="bg2"/>
                </a:solidFill>
                <a:latin typeface="Calibri"/>
              </a:rPr>
              <a:t>R</a:t>
            </a:r>
            <a:r>
              <a:rPr dirty="0" lang="en-US" sz="1400">
                <a:solidFill>
                  <a:schemeClr val="bg2"/>
                </a:solidFill>
                <a:latin typeface="Calibri"/>
              </a:rPr>
              <a:t>egression</a:t>
            </a:r>
            <a:r>
              <a:rPr dirty="0" lang="en-US" sz="1400">
                <a:solidFill>
                  <a:schemeClr val="bg2"/>
                </a:solidFill>
                <a:latin typeface="Calibri"/>
              </a:rPr>
              <a:t> </a:t>
            </a:r>
          </a:p>
          <a:p>
            <a:pPr algn="l" rtl="false">
              <a:lnSpc>
                <a:spcPct val="100000"/>
              </a:lnSpc>
              <a:spcBef>
                <a:spcPts val="0"/>
              </a:spcBef>
              <a:spcAft>
                <a:spcPts val="0"/>
              </a:spcAft>
              <a:defRPr dirty="0" lang="en-US" sz="1400"/>
            </a:pPr>
            <a:r>
              <a:rPr dirty="0" lang="en-US" sz="1400">
                <a:solidFill>
                  <a:schemeClr val="bg2"/>
                </a:solidFill>
                <a:latin typeface="Calibri"/>
              </a:rPr>
              <a:t>2)Ridge  Regression</a:t>
            </a:r>
          </a:p>
          <a:p>
            <a:pPr algn="l" rtl="false">
              <a:lnSpc>
                <a:spcPct val="100000"/>
              </a:lnSpc>
              <a:spcBef>
                <a:spcPts val="0"/>
              </a:spcBef>
              <a:spcAft>
                <a:spcPts val="0"/>
              </a:spcAft>
              <a:defRPr dirty="0" lang="en-US" sz="1400"/>
            </a:pPr>
            <a:r>
              <a:rPr dirty="0" lang="en-US" sz="1400">
                <a:solidFill>
                  <a:schemeClr val="bg2"/>
                </a:solidFill>
                <a:latin typeface="Calibri"/>
              </a:rPr>
              <a:t>3)Lasso  Regression</a:t>
            </a:r>
          </a:p>
          <a:p>
            <a:pPr algn="l" rtl="false">
              <a:lnSpc>
                <a:spcPct val="100000"/>
              </a:lnSpc>
              <a:spcBef>
                <a:spcPts val="0"/>
              </a:spcBef>
              <a:spcAft>
                <a:spcPts val="0"/>
              </a:spcAft>
              <a:defRPr dirty="0" lang="en-US" sz="1400"/>
            </a:pPr>
            <a:r>
              <a:rPr dirty="0" lang="en-US" sz="1400">
                <a:solidFill>
                  <a:schemeClr val="bg2"/>
                </a:solidFill>
                <a:latin typeface="Calibri"/>
              </a:rPr>
              <a:t>4)Decision Tree</a:t>
            </a:r>
          </a:p>
          <a:p>
            <a:pPr algn="l" rtl="false">
              <a:lnSpc>
                <a:spcPct val="100000"/>
              </a:lnSpc>
              <a:spcBef>
                <a:spcPts val="0"/>
              </a:spcBef>
              <a:spcAft>
                <a:spcPts val="0"/>
              </a:spcAft>
              <a:defRPr dirty="0" lang="en-US" sz="1400"/>
            </a:pPr>
            <a:r>
              <a:rPr dirty="0" lang="en-US" sz="1400">
                <a:solidFill>
                  <a:schemeClr val="bg2"/>
                </a:solidFill>
                <a:latin typeface="Calibri"/>
              </a:rPr>
              <a:t>5)Random Forest</a:t>
            </a:r>
            <a:endParaRPr dirty="0" lang="en-US" sz="1400">
              <a:solidFill>
                <a:schemeClr val="bg2"/>
              </a:solidFill>
              <a:latin typeface="Calibri"/>
            </a:endParaRPr>
          </a:p>
        </p:txBody>
      </p:sp>
    </p:spTree>
    <p:extLst>
      <p:ext uri="{E67D57FB-BE12-4AEB-AD02-6C92EE4CB110}">
        <p14:creationId xmlns:p14="http://schemas.microsoft.com/office/powerpoint/2010/main" val="1684490170904"/>
      </p:ext>
    </p:extLst>
  </p:cSld>
  <p:clrMapOvr>
    <a:masterClrMapping/>
  </p:clrMapOvr>
</p:sld>
</file>

<file path=ppt/theme/theme1.xml><?xml version="1.0" encoding="utf-8"?>
<a:theme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cap="flat" w="9525">
          <a:solidFill>
            <a:schemeClr val="phClr">
              <a:shade val="95000"/>
              <a:satMod val="104999"/>
            </a:schemeClr>
          </a:solidFill>
          <a:prstDash val="solid"/>
        </a:ln>
        <a:ln cap="flat" w="25400">
          <a:solidFill>
            <a:schemeClr val="phClr"/>
          </a:solidFill>
          <a:prstDash val="solid"/>
        </a:ln>
        <a:ln cap="flat"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extraClrSchemeLst/>
</a:theme>
</file>

<file path=ppt/theme/theme2.xml><?xml version="1.0" encoding="utf-8"?>
<a:theme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cap="flat" w="9525">
          <a:solidFill>
            <a:schemeClr val="phClr">
              <a:shade val="95000"/>
              <a:satMod val="104999"/>
            </a:schemeClr>
          </a:solidFill>
          <a:prstDash val="solid"/>
        </a:ln>
        <a:ln cap="flat" w="25400">
          <a:solidFill>
            <a:schemeClr val="phClr"/>
          </a:solidFill>
          <a:prstDash val="solid"/>
        </a:ln>
        <a:ln cap="flat"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extraClrSchemeLst/>
</a:theme>
</file>

<file path=docProps/app.xml><?xml version="1.0" encoding="utf-8"?>
<properties:Properties xmlns:properties="http://schemas.openxmlformats.org/officeDocument/2006/extended-properties" xmlns:vt="http://schemas.openxmlformats.org/officeDocument/2006/docPropsVTypes">
  <properties:AppVersion>3.0000</properties:AppVersion>
  <properties:ScaleCrop>false</properties:ScaleCrop>
  <properties:Company>Company</properties:Company>
  <properties:LinksUpToDate>false</properties:LinksUpToDate>
  <properties:HyperlinksChanged>false</properties:HyperlinksChanged>
  <properties:PresentationFormat>On-Screen Show (4:3)</properties:PresentationFormat>
  <properties:Application>Zoho Show</properties:Application>
  <properties:SharedDoc>false</properties:SharedDoc>
</properties: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Slide 1</dc:title>
  <cp:revision>1</cp:revision>
  <dc:creator/>
  <cp:lastModifiedBy/>
  <dcterms:created xsi:type="dcterms:W3CDTF">2023-05-19T00:03:13Z</dcterms:created>
  <dcterms:modified xsi:type="dcterms:W3CDTF">2023-05-19T02:55:28Z</dcterms:modified>
</cp:coreProperties>
</file>